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4" r:id="rId2"/>
    <p:sldMasterId id="2147483701" r:id="rId3"/>
  </p:sldMasterIdLst>
  <p:notesMasterIdLst>
    <p:notesMasterId r:id="rId46"/>
  </p:notesMasterIdLst>
  <p:sldIdLst>
    <p:sldId id="336" r:id="rId4"/>
    <p:sldId id="350" r:id="rId5"/>
    <p:sldId id="351" r:id="rId6"/>
    <p:sldId id="266" r:id="rId7"/>
    <p:sldId id="355" r:id="rId8"/>
    <p:sldId id="354" r:id="rId9"/>
    <p:sldId id="356" r:id="rId10"/>
    <p:sldId id="357" r:id="rId11"/>
    <p:sldId id="358" r:id="rId12"/>
    <p:sldId id="360" r:id="rId13"/>
    <p:sldId id="361" r:id="rId14"/>
    <p:sldId id="362" r:id="rId15"/>
    <p:sldId id="363" r:id="rId16"/>
    <p:sldId id="364" r:id="rId17"/>
    <p:sldId id="365" r:id="rId18"/>
    <p:sldId id="391" r:id="rId19"/>
    <p:sldId id="392" r:id="rId20"/>
    <p:sldId id="367" r:id="rId21"/>
    <p:sldId id="368" r:id="rId22"/>
    <p:sldId id="370" r:id="rId23"/>
    <p:sldId id="371" r:id="rId24"/>
    <p:sldId id="372" r:id="rId25"/>
    <p:sldId id="373" r:id="rId26"/>
    <p:sldId id="374" r:id="rId27"/>
    <p:sldId id="375" r:id="rId28"/>
    <p:sldId id="376" r:id="rId29"/>
    <p:sldId id="377" r:id="rId30"/>
    <p:sldId id="378" r:id="rId31"/>
    <p:sldId id="379" r:id="rId32"/>
    <p:sldId id="380" r:id="rId33"/>
    <p:sldId id="393" r:id="rId34"/>
    <p:sldId id="2147378509" r:id="rId35"/>
    <p:sldId id="2147378510" r:id="rId36"/>
    <p:sldId id="381" r:id="rId37"/>
    <p:sldId id="382" r:id="rId38"/>
    <p:sldId id="383" r:id="rId39"/>
    <p:sldId id="384" r:id="rId40"/>
    <p:sldId id="385" r:id="rId41"/>
    <p:sldId id="386" r:id="rId42"/>
    <p:sldId id="387" r:id="rId43"/>
    <p:sldId id="388" r:id="rId44"/>
    <p:sldId id="389" r:id="rId45"/>
  </p:sldIdLst>
  <p:sldSz cx="12192000" cy="685800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779C18-EE25-D54D-9CDC-0BC6C4AE14BF}">
          <p14:sldIdLst>
            <p14:sldId id="336"/>
            <p14:sldId id="350"/>
            <p14:sldId id="351"/>
            <p14:sldId id="266"/>
            <p14:sldId id="355"/>
            <p14:sldId id="354"/>
            <p14:sldId id="356"/>
            <p14:sldId id="357"/>
            <p14:sldId id="358"/>
            <p14:sldId id="360"/>
            <p14:sldId id="361"/>
            <p14:sldId id="362"/>
            <p14:sldId id="363"/>
            <p14:sldId id="364"/>
            <p14:sldId id="365"/>
            <p14:sldId id="391"/>
            <p14:sldId id="392"/>
            <p14:sldId id="367"/>
            <p14:sldId id="368"/>
            <p14:sldId id="370"/>
            <p14:sldId id="371"/>
            <p14:sldId id="372"/>
            <p14:sldId id="373"/>
            <p14:sldId id="374"/>
            <p14:sldId id="375"/>
            <p14:sldId id="376"/>
            <p14:sldId id="377"/>
            <p14:sldId id="378"/>
            <p14:sldId id="379"/>
            <p14:sldId id="380"/>
            <p14:sldId id="393"/>
            <p14:sldId id="2147378509"/>
            <p14:sldId id="2147378510"/>
            <p14:sldId id="381"/>
            <p14:sldId id="382"/>
            <p14:sldId id="383"/>
            <p14:sldId id="384"/>
            <p14:sldId id="385"/>
            <p14:sldId id="386"/>
            <p14:sldId id="387"/>
            <p14:sldId id="388"/>
            <p14:sldId id="3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7C369-D80B-4253-BAE4-8492CAAE838C}" v="34" dt="2023-02-02T22:10:18.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50" autoAdjust="0"/>
    <p:restoredTop sz="75028" autoAdjust="0"/>
  </p:normalViewPr>
  <p:slideViewPr>
    <p:cSldViewPr snapToGrid="0" snapToObjects="1">
      <p:cViewPr varScale="1">
        <p:scale>
          <a:sx n="100" d="100"/>
          <a:sy n="100" d="100"/>
        </p:scale>
        <p:origin x="114" y="33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e, Thomas M." userId="cccf0210-2097-4b1d-9164-143ab08cd144" providerId="ADAL" clId="{92A7C369-D80B-4253-BAE4-8492CAAE838C}"/>
    <pc:docChg chg="undo custSel addSld delSld modSld sldOrd delMainMaster modSection">
      <pc:chgData name="Greene, Thomas M." userId="cccf0210-2097-4b1d-9164-143ab08cd144" providerId="ADAL" clId="{92A7C369-D80B-4253-BAE4-8492CAAE838C}" dt="2023-02-02T22:16:33.499" v="222" actId="2696"/>
      <pc:docMkLst>
        <pc:docMk/>
      </pc:docMkLst>
      <pc:sldChg chg="del">
        <pc:chgData name="Greene, Thomas M." userId="cccf0210-2097-4b1d-9164-143ab08cd144" providerId="ADAL" clId="{92A7C369-D80B-4253-BAE4-8492CAAE838C}" dt="2023-02-02T21:33:57.478" v="78" actId="2696"/>
        <pc:sldMkLst>
          <pc:docMk/>
          <pc:sldMk cId="3978569648" sldId="263"/>
        </pc:sldMkLst>
      </pc:sldChg>
      <pc:sldChg chg="del">
        <pc:chgData name="Greene, Thomas M." userId="cccf0210-2097-4b1d-9164-143ab08cd144" providerId="ADAL" clId="{92A7C369-D80B-4253-BAE4-8492CAAE838C}" dt="2023-02-02T21:36:06.476" v="81" actId="2696"/>
        <pc:sldMkLst>
          <pc:docMk/>
          <pc:sldMk cId="1434659659" sldId="264"/>
        </pc:sldMkLst>
      </pc:sldChg>
      <pc:sldChg chg="del">
        <pc:chgData name="Greene, Thomas M." userId="cccf0210-2097-4b1d-9164-143ab08cd144" providerId="ADAL" clId="{92A7C369-D80B-4253-BAE4-8492CAAE838C}" dt="2023-02-02T21:36:09.529" v="82" actId="2696"/>
        <pc:sldMkLst>
          <pc:docMk/>
          <pc:sldMk cId="3702502537" sldId="265"/>
        </pc:sldMkLst>
      </pc:sldChg>
      <pc:sldChg chg="addSp delSp modSp mod">
        <pc:chgData name="Greene, Thomas M." userId="cccf0210-2097-4b1d-9164-143ab08cd144" providerId="ADAL" clId="{92A7C369-D80B-4253-BAE4-8492CAAE838C}" dt="2023-02-02T21:38:29.870" v="93" actId="1076"/>
        <pc:sldMkLst>
          <pc:docMk/>
          <pc:sldMk cId="2505409077" sldId="266"/>
        </pc:sldMkLst>
        <pc:spChg chg="add mod">
          <ac:chgData name="Greene, Thomas M." userId="cccf0210-2097-4b1d-9164-143ab08cd144" providerId="ADAL" clId="{92A7C369-D80B-4253-BAE4-8492CAAE838C}" dt="2023-02-02T21:38:13.833" v="89" actId="27636"/>
          <ac:spMkLst>
            <pc:docMk/>
            <pc:sldMk cId="2505409077" sldId="266"/>
            <ac:spMk id="3" creationId="{A14A6CCD-E365-74C2-9700-7EB56F7E4AF2}"/>
          </ac:spMkLst>
        </pc:spChg>
        <pc:spChg chg="add mod">
          <ac:chgData name="Greene, Thomas M." userId="cccf0210-2097-4b1d-9164-143ab08cd144" providerId="ADAL" clId="{92A7C369-D80B-4253-BAE4-8492CAAE838C}" dt="2023-02-02T21:37:52.645" v="86"/>
          <ac:spMkLst>
            <pc:docMk/>
            <pc:sldMk cId="2505409077" sldId="266"/>
            <ac:spMk id="5" creationId="{AFC0CEFB-3D24-16DB-7643-CC2A5E9BB598}"/>
          </ac:spMkLst>
        </pc:spChg>
        <pc:spChg chg="del">
          <ac:chgData name="Greene, Thomas M." userId="cccf0210-2097-4b1d-9164-143ab08cd144" providerId="ADAL" clId="{92A7C369-D80B-4253-BAE4-8492CAAE838C}" dt="2023-02-02T21:37:37.509" v="85" actId="21"/>
          <ac:spMkLst>
            <pc:docMk/>
            <pc:sldMk cId="2505409077" sldId="266"/>
            <ac:spMk id="14338" creationId="{00000000-0000-0000-0000-000000000000}"/>
          </ac:spMkLst>
        </pc:spChg>
        <pc:spChg chg="del">
          <ac:chgData name="Greene, Thomas M." userId="cccf0210-2097-4b1d-9164-143ab08cd144" providerId="ADAL" clId="{92A7C369-D80B-4253-BAE4-8492CAAE838C}" dt="2023-02-02T21:37:33.004" v="84" actId="21"/>
          <ac:spMkLst>
            <pc:docMk/>
            <pc:sldMk cId="2505409077" sldId="266"/>
            <ac:spMk id="14339" creationId="{00000000-0000-0000-0000-000000000000}"/>
          </ac:spMkLst>
        </pc:spChg>
        <pc:picChg chg="add mod">
          <ac:chgData name="Greene, Thomas M." userId="cccf0210-2097-4b1d-9164-143ab08cd144" providerId="ADAL" clId="{92A7C369-D80B-4253-BAE4-8492CAAE838C}" dt="2023-02-02T21:38:29.870" v="93" actId="1076"/>
          <ac:picMkLst>
            <pc:docMk/>
            <pc:sldMk cId="2505409077" sldId="266"/>
            <ac:picMk id="6" creationId="{309F4B55-7D27-BAD8-BBA8-4BBD13DB6E14}"/>
          </ac:picMkLst>
        </pc:picChg>
      </pc:sldChg>
      <pc:sldChg chg="del">
        <pc:chgData name="Greene, Thomas M." userId="cccf0210-2097-4b1d-9164-143ab08cd144" providerId="ADAL" clId="{92A7C369-D80B-4253-BAE4-8492CAAE838C}" dt="2023-02-02T21:59:25.249" v="121" actId="2696"/>
        <pc:sldMkLst>
          <pc:docMk/>
          <pc:sldMk cId="2375293075" sldId="267"/>
        </pc:sldMkLst>
      </pc:sldChg>
      <pc:sldChg chg="del">
        <pc:chgData name="Greene, Thomas M." userId="cccf0210-2097-4b1d-9164-143ab08cd144" providerId="ADAL" clId="{92A7C369-D80B-4253-BAE4-8492CAAE838C}" dt="2023-02-02T22:14:48.478" v="221" actId="2696"/>
        <pc:sldMkLst>
          <pc:docMk/>
          <pc:sldMk cId="2464641756" sldId="268"/>
        </pc:sldMkLst>
      </pc:sldChg>
      <pc:sldChg chg="del">
        <pc:chgData name="Greene, Thomas M." userId="cccf0210-2097-4b1d-9164-143ab08cd144" providerId="ADAL" clId="{92A7C369-D80B-4253-BAE4-8492CAAE838C}" dt="2023-02-02T22:14:48.478" v="221" actId="2696"/>
        <pc:sldMkLst>
          <pc:docMk/>
          <pc:sldMk cId="3495287668" sldId="269"/>
        </pc:sldMkLst>
      </pc:sldChg>
      <pc:sldChg chg="del">
        <pc:chgData name="Greene, Thomas M." userId="cccf0210-2097-4b1d-9164-143ab08cd144" providerId="ADAL" clId="{92A7C369-D80B-4253-BAE4-8492CAAE838C}" dt="2023-02-02T22:14:48.478" v="221" actId="2696"/>
        <pc:sldMkLst>
          <pc:docMk/>
          <pc:sldMk cId="13999999" sldId="270"/>
        </pc:sldMkLst>
      </pc:sldChg>
      <pc:sldChg chg="del">
        <pc:chgData name="Greene, Thomas M." userId="cccf0210-2097-4b1d-9164-143ab08cd144" providerId="ADAL" clId="{92A7C369-D80B-4253-BAE4-8492CAAE838C}" dt="2023-02-02T22:14:48.478" v="221" actId="2696"/>
        <pc:sldMkLst>
          <pc:docMk/>
          <pc:sldMk cId="471740079" sldId="271"/>
        </pc:sldMkLst>
      </pc:sldChg>
      <pc:sldChg chg="del">
        <pc:chgData name="Greene, Thomas M." userId="cccf0210-2097-4b1d-9164-143ab08cd144" providerId="ADAL" clId="{92A7C369-D80B-4253-BAE4-8492CAAE838C}" dt="2023-02-02T22:14:48.478" v="221" actId="2696"/>
        <pc:sldMkLst>
          <pc:docMk/>
          <pc:sldMk cId="3545515920" sldId="272"/>
        </pc:sldMkLst>
      </pc:sldChg>
      <pc:sldChg chg="del">
        <pc:chgData name="Greene, Thomas M." userId="cccf0210-2097-4b1d-9164-143ab08cd144" providerId="ADAL" clId="{92A7C369-D80B-4253-BAE4-8492CAAE838C}" dt="2023-02-02T22:14:48.478" v="221" actId="2696"/>
        <pc:sldMkLst>
          <pc:docMk/>
          <pc:sldMk cId="1800719984" sldId="273"/>
        </pc:sldMkLst>
      </pc:sldChg>
      <pc:sldChg chg="del">
        <pc:chgData name="Greene, Thomas M." userId="cccf0210-2097-4b1d-9164-143ab08cd144" providerId="ADAL" clId="{92A7C369-D80B-4253-BAE4-8492CAAE838C}" dt="2023-02-02T22:14:48.478" v="221" actId="2696"/>
        <pc:sldMkLst>
          <pc:docMk/>
          <pc:sldMk cId="150017364" sldId="274"/>
        </pc:sldMkLst>
      </pc:sldChg>
      <pc:sldChg chg="del">
        <pc:chgData name="Greene, Thomas M." userId="cccf0210-2097-4b1d-9164-143ab08cd144" providerId="ADAL" clId="{92A7C369-D80B-4253-BAE4-8492CAAE838C}" dt="2023-02-02T22:14:48.478" v="221" actId="2696"/>
        <pc:sldMkLst>
          <pc:docMk/>
          <pc:sldMk cId="1808560903" sldId="275"/>
        </pc:sldMkLst>
      </pc:sldChg>
      <pc:sldChg chg="del">
        <pc:chgData name="Greene, Thomas M." userId="cccf0210-2097-4b1d-9164-143ab08cd144" providerId="ADAL" clId="{92A7C369-D80B-4253-BAE4-8492CAAE838C}" dt="2023-02-02T22:14:48.478" v="221" actId="2696"/>
        <pc:sldMkLst>
          <pc:docMk/>
          <pc:sldMk cId="1094415081" sldId="276"/>
        </pc:sldMkLst>
      </pc:sldChg>
      <pc:sldChg chg="del">
        <pc:chgData name="Greene, Thomas M." userId="cccf0210-2097-4b1d-9164-143ab08cd144" providerId="ADAL" clId="{92A7C369-D80B-4253-BAE4-8492CAAE838C}" dt="2023-02-02T22:14:48.478" v="221" actId="2696"/>
        <pc:sldMkLst>
          <pc:docMk/>
          <pc:sldMk cId="2989551159" sldId="277"/>
        </pc:sldMkLst>
      </pc:sldChg>
      <pc:sldChg chg="del">
        <pc:chgData name="Greene, Thomas M." userId="cccf0210-2097-4b1d-9164-143ab08cd144" providerId="ADAL" clId="{92A7C369-D80B-4253-BAE4-8492CAAE838C}" dt="2023-02-02T22:14:48.478" v="221" actId="2696"/>
        <pc:sldMkLst>
          <pc:docMk/>
          <pc:sldMk cId="2468028620" sldId="278"/>
        </pc:sldMkLst>
      </pc:sldChg>
      <pc:sldChg chg="del">
        <pc:chgData name="Greene, Thomas M." userId="cccf0210-2097-4b1d-9164-143ab08cd144" providerId="ADAL" clId="{92A7C369-D80B-4253-BAE4-8492CAAE838C}" dt="2023-02-02T22:14:48.478" v="221" actId="2696"/>
        <pc:sldMkLst>
          <pc:docMk/>
          <pc:sldMk cId="1580049602" sldId="279"/>
        </pc:sldMkLst>
      </pc:sldChg>
      <pc:sldChg chg="del">
        <pc:chgData name="Greene, Thomas M." userId="cccf0210-2097-4b1d-9164-143ab08cd144" providerId="ADAL" clId="{92A7C369-D80B-4253-BAE4-8492CAAE838C}" dt="2023-02-02T22:14:48.478" v="221" actId="2696"/>
        <pc:sldMkLst>
          <pc:docMk/>
          <pc:sldMk cId="1931817082" sldId="280"/>
        </pc:sldMkLst>
      </pc:sldChg>
      <pc:sldChg chg="del">
        <pc:chgData name="Greene, Thomas M." userId="cccf0210-2097-4b1d-9164-143ab08cd144" providerId="ADAL" clId="{92A7C369-D80B-4253-BAE4-8492CAAE838C}" dt="2023-02-02T22:14:48.478" v="221" actId="2696"/>
        <pc:sldMkLst>
          <pc:docMk/>
          <pc:sldMk cId="51383618" sldId="281"/>
        </pc:sldMkLst>
      </pc:sldChg>
      <pc:sldChg chg="del">
        <pc:chgData name="Greene, Thomas M." userId="cccf0210-2097-4b1d-9164-143ab08cd144" providerId="ADAL" clId="{92A7C369-D80B-4253-BAE4-8492CAAE838C}" dt="2023-02-02T22:14:48.478" v="221" actId="2696"/>
        <pc:sldMkLst>
          <pc:docMk/>
          <pc:sldMk cId="1239299805" sldId="282"/>
        </pc:sldMkLst>
      </pc:sldChg>
      <pc:sldChg chg="del">
        <pc:chgData name="Greene, Thomas M." userId="cccf0210-2097-4b1d-9164-143ab08cd144" providerId="ADAL" clId="{92A7C369-D80B-4253-BAE4-8492CAAE838C}" dt="2023-02-02T22:14:48.478" v="221" actId="2696"/>
        <pc:sldMkLst>
          <pc:docMk/>
          <pc:sldMk cId="100804875" sldId="283"/>
        </pc:sldMkLst>
      </pc:sldChg>
      <pc:sldChg chg="del">
        <pc:chgData name="Greene, Thomas M." userId="cccf0210-2097-4b1d-9164-143ab08cd144" providerId="ADAL" clId="{92A7C369-D80B-4253-BAE4-8492CAAE838C}" dt="2023-02-02T22:14:48.478" v="221" actId="2696"/>
        <pc:sldMkLst>
          <pc:docMk/>
          <pc:sldMk cId="2185765676" sldId="284"/>
        </pc:sldMkLst>
      </pc:sldChg>
      <pc:sldChg chg="del">
        <pc:chgData name="Greene, Thomas M." userId="cccf0210-2097-4b1d-9164-143ab08cd144" providerId="ADAL" clId="{92A7C369-D80B-4253-BAE4-8492CAAE838C}" dt="2023-02-02T22:14:48.478" v="221" actId="2696"/>
        <pc:sldMkLst>
          <pc:docMk/>
          <pc:sldMk cId="2330964803" sldId="285"/>
        </pc:sldMkLst>
      </pc:sldChg>
      <pc:sldChg chg="del">
        <pc:chgData name="Greene, Thomas M." userId="cccf0210-2097-4b1d-9164-143ab08cd144" providerId="ADAL" clId="{92A7C369-D80B-4253-BAE4-8492CAAE838C}" dt="2023-02-02T22:14:48.478" v="221" actId="2696"/>
        <pc:sldMkLst>
          <pc:docMk/>
          <pc:sldMk cId="161124951" sldId="286"/>
        </pc:sldMkLst>
      </pc:sldChg>
      <pc:sldChg chg="del">
        <pc:chgData name="Greene, Thomas M." userId="cccf0210-2097-4b1d-9164-143ab08cd144" providerId="ADAL" clId="{92A7C369-D80B-4253-BAE4-8492CAAE838C}" dt="2023-02-02T22:14:48.478" v="221" actId="2696"/>
        <pc:sldMkLst>
          <pc:docMk/>
          <pc:sldMk cId="873362520" sldId="287"/>
        </pc:sldMkLst>
      </pc:sldChg>
      <pc:sldChg chg="del">
        <pc:chgData name="Greene, Thomas M." userId="cccf0210-2097-4b1d-9164-143ab08cd144" providerId="ADAL" clId="{92A7C369-D80B-4253-BAE4-8492CAAE838C}" dt="2023-02-02T22:14:48.478" v="221" actId="2696"/>
        <pc:sldMkLst>
          <pc:docMk/>
          <pc:sldMk cId="3121704298" sldId="288"/>
        </pc:sldMkLst>
      </pc:sldChg>
      <pc:sldChg chg="del">
        <pc:chgData name="Greene, Thomas M." userId="cccf0210-2097-4b1d-9164-143ab08cd144" providerId="ADAL" clId="{92A7C369-D80B-4253-BAE4-8492CAAE838C}" dt="2023-02-02T22:14:48.478" v="221" actId="2696"/>
        <pc:sldMkLst>
          <pc:docMk/>
          <pc:sldMk cId="1678978312" sldId="289"/>
        </pc:sldMkLst>
      </pc:sldChg>
      <pc:sldChg chg="del">
        <pc:chgData name="Greene, Thomas M." userId="cccf0210-2097-4b1d-9164-143ab08cd144" providerId="ADAL" clId="{92A7C369-D80B-4253-BAE4-8492CAAE838C}" dt="2023-02-02T22:14:48.478" v="221" actId="2696"/>
        <pc:sldMkLst>
          <pc:docMk/>
          <pc:sldMk cId="3084664433" sldId="290"/>
        </pc:sldMkLst>
      </pc:sldChg>
      <pc:sldChg chg="del">
        <pc:chgData name="Greene, Thomas M." userId="cccf0210-2097-4b1d-9164-143ab08cd144" providerId="ADAL" clId="{92A7C369-D80B-4253-BAE4-8492CAAE838C}" dt="2023-02-02T22:14:48.478" v="221" actId="2696"/>
        <pc:sldMkLst>
          <pc:docMk/>
          <pc:sldMk cId="2084574224" sldId="291"/>
        </pc:sldMkLst>
      </pc:sldChg>
      <pc:sldChg chg="del">
        <pc:chgData name="Greene, Thomas M." userId="cccf0210-2097-4b1d-9164-143ab08cd144" providerId="ADAL" clId="{92A7C369-D80B-4253-BAE4-8492CAAE838C}" dt="2023-02-02T22:14:48.478" v="221" actId="2696"/>
        <pc:sldMkLst>
          <pc:docMk/>
          <pc:sldMk cId="1956308179" sldId="292"/>
        </pc:sldMkLst>
      </pc:sldChg>
      <pc:sldChg chg="del">
        <pc:chgData name="Greene, Thomas M." userId="cccf0210-2097-4b1d-9164-143ab08cd144" providerId="ADAL" clId="{92A7C369-D80B-4253-BAE4-8492CAAE838C}" dt="2023-02-02T22:14:48.478" v="221" actId="2696"/>
        <pc:sldMkLst>
          <pc:docMk/>
          <pc:sldMk cId="988789755" sldId="293"/>
        </pc:sldMkLst>
      </pc:sldChg>
      <pc:sldChg chg="del">
        <pc:chgData name="Greene, Thomas M." userId="cccf0210-2097-4b1d-9164-143ab08cd144" providerId="ADAL" clId="{92A7C369-D80B-4253-BAE4-8492CAAE838C}" dt="2023-02-02T22:14:48.478" v="221" actId="2696"/>
        <pc:sldMkLst>
          <pc:docMk/>
          <pc:sldMk cId="293746932" sldId="294"/>
        </pc:sldMkLst>
      </pc:sldChg>
      <pc:sldChg chg="del">
        <pc:chgData name="Greene, Thomas M." userId="cccf0210-2097-4b1d-9164-143ab08cd144" providerId="ADAL" clId="{92A7C369-D80B-4253-BAE4-8492CAAE838C}" dt="2023-02-02T22:14:48.478" v="221" actId="2696"/>
        <pc:sldMkLst>
          <pc:docMk/>
          <pc:sldMk cId="1855621221" sldId="295"/>
        </pc:sldMkLst>
      </pc:sldChg>
      <pc:sldChg chg="del ord">
        <pc:chgData name="Greene, Thomas M." userId="cccf0210-2097-4b1d-9164-143ab08cd144" providerId="ADAL" clId="{92A7C369-D80B-4253-BAE4-8492CAAE838C}" dt="2023-02-02T21:40:53.245" v="98" actId="2696"/>
        <pc:sldMkLst>
          <pc:docMk/>
          <pc:sldMk cId="3376311243" sldId="296"/>
        </pc:sldMkLst>
      </pc:sldChg>
      <pc:sldChg chg="del ord">
        <pc:chgData name="Greene, Thomas M." userId="cccf0210-2097-4b1d-9164-143ab08cd144" providerId="ADAL" clId="{92A7C369-D80B-4253-BAE4-8492CAAE838C}" dt="2023-02-02T21:42:24.814" v="104" actId="2696"/>
        <pc:sldMkLst>
          <pc:docMk/>
          <pc:sldMk cId="1280030567" sldId="297"/>
        </pc:sldMkLst>
      </pc:sldChg>
      <pc:sldChg chg="del ord">
        <pc:chgData name="Greene, Thomas M." userId="cccf0210-2097-4b1d-9164-143ab08cd144" providerId="ADAL" clId="{92A7C369-D80B-4253-BAE4-8492CAAE838C}" dt="2023-02-02T21:55:20.739" v="105" actId="2696"/>
        <pc:sldMkLst>
          <pc:docMk/>
          <pc:sldMk cId="676202677" sldId="298"/>
        </pc:sldMkLst>
      </pc:sldChg>
      <pc:sldChg chg="del ord">
        <pc:chgData name="Greene, Thomas M." userId="cccf0210-2097-4b1d-9164-143ab08cd144" providerId="ADAL" clId="{92A7C369-D80B-4253-BAE4-8492CAAE838C}" dt="2023-02-02T21:55:20.739" v="105" actId="2696"/>
        <pc:sldMkLst>
          <pc:docMk/>
          <pc:sldMk cId="3185584510" sldId="299"/>
        </pc:sldMkLst>
      </pc:sldChg>
      <pc:sldChg chg="del ord">
        <pc:chgData name="Greene, Thomas M." userId="cccf0210-2097-4b1d-9164-143ab08cd144" providerId="ADAL" clId="{92A7C369-D80B-4253-BAE4-8492CAAE838C}" dt="2023-02-02T21:55:20.739" v="105" actId="2696"/>
        <pc:sldMkLst>
          <pc:docMk/>
          <pc:sldMk cId="1599964291" sldId="300"/>
        </pc:sldMkLst>
      </pc:sldChg>
      <pc:sldChg chg="del ord">
        <pc:chgData name="Greene, Thomas M." userId="cccf0210-2097-4b1d-9164-143ab08cd144" providerId="ADAL" clId="{92A7C369-D80B-4253-BAE4-8492CAAE838C}" dt="2023-02-02T21:55:20.739" v="105" actId="2696"/>
        <pc:sldMkLst>
          <pc:docMk/>
          <pc:sldMk cId="1627205845" sldId="301"/>
        </pc:sldMkLst>
      </pc:sldChg>
      <pc:sldChg chg="del ord">
        <pc:chgData name="Greene, Thomas M." userId="cccf0210-2097-4b1d-9164-143ab08cd144" providerId="ADAL" clId="{92A7C369-D80B-4253-BAE4-8492CAAE838C}" dt="2023-02-02T21:55:20.739" v="105" actId="2696"/>
        <pc:sldMkLst>
          <pc:docMk/>
          <pc:sldMk cId="1825601013" sldId="302"/>
        </pc:sldMkLst>
      </pc:sldChg>
      <pc:sldChg chg="del ord">
        <pc:chgData name="Greene, Thomas M." userId="cccf0210-2097-4b1d-9164-143ab08cd144" providerId="ADAL" clId="{92A7C369-D80B-4253-BAE4-8492CAAE838C}" dt="2023-02-02T21:55:20.739" v="105" actId="2696"/>
        <pc:sldMkLst>
          <pc:docMk/>
          <pc:sldMk cId="421187530" sldId="303"/>
        </pc:sldMkLst>
      </pc:sldChg>
      <pc:sldChg chg="del ord">
        <pc:chgData name="Greene, Thomas M." userId="cccf0210-2097-4b1d-9164-143ab08cd144" providerId="ADAL" clId="{92A7C369-D80B-4253-BAE4-8492CAAE838C}" dt="2023-02-02T21:55:52.063" v="106" actId="2696"/>
        <pc:sldMkLst>
          <pc:docMk/>
          <pc:sldMk cId="1522138557" sldId="304"/>
        </pc:sldMkLst>
      </pc:sldChg>
      <pc:sldChg chg="del ord">
        <pc:chgData name="Greene, Thomas M." userId="cccf0210-2097-4b1d-9164-143ab08cd144" providerId="ADAL" clId="{92A7C369-D80B-4253-BAE4-8492CAAE838C}" dt="2023-02-02T21:55:52.063" v="106" actId="2696"/>
        <pc:sldMkLst>
          <pc:docMk/>
          <pc:sldMk cId="1392242333" sldId="305"/>
        </pc:sldMkLst>
      </pc:sldChg>
      <pc:sldChg chg="del ord">
        <pc:chgData name="Greene, Thomas M." userId="cccf0210-2097-4b1d-9164-143ab08cd144" providerId="ADAL" clId="{92A7C369-D80B-4253-BAE4-8492CAAE838C}" dt="2023-02-02T21:55:52.063" v="106" actId="2696"/>
        <pc:sldMkLst>
          <pc:docMk/>
          <pc:sldMk cId="1891678255" sldId="306"/>
        </pc:sldMkLst>
      </pc:sldChg>
      <pc:sldChg chg="addSp delSp modSp add del mod ord">
        <pc:chgData name="Greene, Thomas M." userId="cccf0210-2097-4b1d-9164-143ab08cd144" providerId="ADAL" clId="{92A7C369-D80B-4253-BAE4-8492CAAE838C}" dt="2023-02-02T21:59:10.833" v="120" actId="2696"/>
        <pc:sldMkLst>
          <pc:docMk/>
          <pc:sldMk cId="2673485912" sldId="307"/>
        </pc:sldMkLst>
        <pc:spChg chg="add mod">
          <ac:chgData name="Greene, Thomas M." userId="cccf0210-2097-4b1d-9164-143ab08cd144" providerId="ADAL" clId="{92A7C369-D80B-4253-BAE4-8492CAAE838C}" dt="2023-02-02T21:58:09.042" v="114" actId="21"/>
          <ac:spMkLst>
            <pc:docMk/>
            <pc:sldMk cId="2673485912" sldId="307"/>
            <ac:spMk id="3" creationId="{E6243A85-888E-527B-33E4-6DDAAE73EB64}"/>
          </ac:spMkLst>
        </pc:spChg>
        <pc:spChg chg="del">
          <ac:chgData name="Greene, Thomas M." userId="cccf0210-2097-4b1d-9164-143ab08cd144" providerId="ADAL" clId="{92A7C369-D80B-4253-BAE4-8492CAAE838C}" dt="2023-02-02T21:58:09.042" v="114" actId="21"/>
          <ac:spMkLst>
            <pc:docMk/>
            <pc:sldMk cId="2673485912" sldId="307"/>
            <ac:spMk id="92162" creationId="{00000000-0000-0000-0000-000000000000}"/>
          </ac:spMkLst>
        </pc:spChg>
        <pc:spChg chg="mod">
          <ac:chgData name="Greene, Thomas M." userId="cccf0210-2097-4b1d-9164-143ab08cd144" providerId="ADAL" clId="{92A7C369-D80B-4253-BAE4-8492CAAE838C}" dt="2023-02-02T21:57:55.513" v="113" actId="1076"/>
          <ac:spMkLst>
            <pc:docMk/>
            <pc:sldMk cId="2673485912" sldId="307"/>
            <ac:spMk id="92163" creationId="{00000000-0000-0000-0000-000000000000}"/>
          </ac:spMkLst>
        </pc:spChg>
        <pc:picChg chg="mod">
          <ac:chgData name="Greene, Thomas M." userId="cccf0210-2097-4b1d-9164-143ab08cd144" providerId="ADAL" clId="{92A7C369-D80B-4253-BAE4-8492CAAE838C}" dt="2023-02-02T21:58:13.202" v="115" actId="1076"/>
          <ac:picMkLst>
            <pc:docMk/>
            <pc:sldMk cId="2673485912" sldId="307"/>
            <ac:picMk id="92165" creationId="{00000000-0000-0000-0000-000000000000}"/>
          </ac:picMkLst>
        </pc:picChg>
      </pc:sldChg>
      <pc:sldChg chg="del">
        <pc:chgData name="Greene, Thomas M." userId="cccf0210-2097-4b1d-9164-143ab08cd144" providerId="ADAL" clId="{92A7C369-D80B-4253-BAE4-8492CAAE838C}" dt="2023-02-02T22:14:48.478" v="221" actId="2696"/>
        <pc:sldMkLst>
          <pc:docMk/>
          <pc:sldMk cId="4163158557" sldId="308"/>
        </pc:sldMkLst>
      </pc:sldChg>
      <pc:sldChg chg="del">
        <pc:chgData name="Greene, Thomas M." userId="cccf0210-2097-4b1d-9164-143ab08cd144" providerId="ADAL" clId="{92A7C369-D80B-4253-BAE4-8492CAAE838C}" dt="2023-02-02T22:14:48.478" v="221" actId="2696"/>
        <pc:sldMkLst>
          <pc:docMk/>
          <pc:sldMk cId="2949207954" sldId="309"/>
        </pc:sldMkLst>
      </pc:sldChg>
      <pc:sldChg chg="del">
        <pc:chgData name="Greene, Thomas M." userId="cccf0210-2097-4b1d-9164-143ab08cd144" providerId="ADAL" clId="{92A7C369-D80B-4253-BAE4-8492CAAE838C}" dt="2023-02-02T22:14:48.478" v="221" actId="2696"/>
        <pc:sldMkLst>
          <pc:docMk/>
          <pc:sldMk cId="3370374347" sldId="310"/>
        </pc:sldMkLst>
      </pc:sldChg>
      <pc:sldChg chg="del">
        <pc:chgData name="Greene, Thomas M." userId="cccf0210-2097-4b1d-9164-143ab08cd144" providerId="ADAL" clId="{92A7C369-D80B-4253-BAE4-8492CAAE838C}" dt="2023-02-02T22:14:48.478" v="221" actId="2696"/>
        <pc:sldMkLst>
          <pc:docMk/>
          <pc:sldMk cId="3880905274" sldId="311"/>
        </pc:sldMkLst>
      </pc:sldChg>
      <pc:sldChg chg="del">
        <pc:chgData name="Greene, Thomas M." userId="cccf0210-2097-4b1d-9164-143ab08cd144" providerId="ADAL" clId="{92A7C369-D80B-4253-BAE4-8492CAAE838C}" dt="2023-02-02T22:14:48.478" v="221" actId="2696"/>
        <pc:sldMkLst>
          <pc:docMk/>
          <pc:sldMk cId="4163614440" sldId="312"/>
        </pc:sldMkLst>
      </pc:sldChg>
      <pc:sldChg chg="del">
        <pc:chgData name="Greene, Thomas M." userId="cccf0210-2097-4b1d-9164-143ab08cd144" providerId="ADAL" clId="{92A7C369-D80B-4253-BAE4-8492CAAE838C}" dt="2023-02-02T22:14:48.478" v="221" actId="2696"/>
        <pc:sldMkLst>
          <pc:docMk/>
          <pc:sldMk cId="512282605" sldId="313"/>
        </pc:sldMkLst>
      </pc:sldChg>
      <pc:sldChg chg="del">
        <pc:chgData name="Greene, Thomas M." userId="cccf0210-2097-4b1d-9164-143ab08cd144" providerId="ADAL" clId="{92A7C369-D80B-4253-BAE4-8492CAAE838C}" dt="2023-02-02T22:14:48.478" v="221" actId="2696"/>
        <pc:sldMkLst>
          <pc:docMk/>
          <pc:sldMk cId="2675297134" sldId="314"/>
        </pc:sldMkLst>
      </pc:sldChg>
      <pc:sldChg chg="del">
        <pc:chgData name="Greene, Thomas M." userId="cccf0210-2097-4b1d-9164-143ab08cd144" providerId="ADAL" clId="{92A7C369-D80B-4253-BAE4-8492CAAE838C}" dt="2023-02-02T22:14:48.478" v="221" actId="2696"/>
        <pc:sldMkLst>
          <pc:docMk/>
          <pc:sldMk cId="1740251163" sldId="315"/>
        </pc:sldMkLst>
      </pc:sldChg>
      <pc:sldChg chg="del">
        <pc:chgData name="Greene, Thomas M." userId="cccf0210-2097-4b1d-9164-143ab08cd144" providerId="ADAL" clId="{92A7C369-D80B-4253-BAE4-8492CAAE838C}" dt="2023-02-02T22:14:48.478" v="221" actId="2696"/>
        <pc:sldMkLst>
          <pc:docMk/>
          <pc:sldMk cId="447127197" sldId="316"/>
        </pc:sldMkLst>
      </pc:sldChg>
      <pc:sldChg chg="del">
        <pc:chgData name="Greene, Thomas M." userId="cccf0210-2097-4b1d-9164-143ab08cd144" providerId="ADAL" clId="{92A7C369-D80B-4253-BAE4-8492CAAE838C}" dt="2023-02-02T22:14:48.478" v="221" actId="2696"/>
        <pc:sldMkLst>
          <pc:docMk/>
          <pc:sldMk cId="3981242103" sldId="317"/>
        </pc:sldMkLst>
      </pc:sldChg>
      <pc:sldChg chg="add del ord">
        <pc:chgData name="Greene, Thomas M." userId="cccf0210-2097-4b1d-9164-143ab08cd144" providerId="ADAL" clId="{92A7C369-D80B-4253-BAE4-8492CAAE838C}" dt="2023-02-02T21:57:00.832" v="110" actId="2696"/>
        <pc:sldMkLst>
          <pc:docMk/>
          <pc:sldMk cId="1802481356" sldId="318"/>
        </pc:sldMkLst>
      </pc:sldChg>
      <pc:sldChg chg="del">
        <pc:chgData name="Greene, Thomas M." userId="cccf0210-2097-4b1d-9164-143ab08cd144" providerId="ADAL" clId="{92A7C369-D80B-4253-BAE4-8492CAAE838C}" dt="2023-02-02T22:14:48.478" v="221" actId="2696"/>
        <pc:sldMkLst>
          <pc:docMk/>
          <pc:sldMk cId="352820337" sldId="321"/>
        </pc:sldMkLst>
      </pc:sldChg>
      <pc:sldChg chg="del">
        <pc:chgData name="Greene, Thomas M." userId="cccf0210-2097-4b1d-9164-143ab08cd144" providerId="ADAL" clId="{92A7C369-D80B-4253-BAE4-8492CAAE838C}" dt="2023-02-02T22:14:48.478" v="221" actId="2696"/>
        <pc:sldMkLst>
          <pc:docMk/>
          <pc:sldMk cId="2518048089" sldId="322"/>
        </pc:sldMkLst>
      </pc:sldChg>
      <pc:sldChg chg="del">
        <pc:chgData name="Greene, Thomas M." userId="cccf0210-2097-4b1d-9164-143ab08cd144" providerId="ADAL" clId="{92A7C369-D80B-4253-BAE4-8492CAAE838C}" dt="2023-02-02T22:14:48.478" v="221" actId="2696"/>
        <pc:sldMkLst>
          <pc:docMk/>
          <pc:sldMk cId="418623211" sldId="323"/>
        </pc:sldMkLst>
      </pc:sldChg>
      <pc:sldChg chg="del">
        <pc:chgData name="Greene, Thomas M." userId="cccf0210-2097-4b1d-9164-143ab08cd144" providerId="ADAL" clId="{92A7C369-D80B-4253-BAE4-8492CAAE838C}" dt="2023-02-02T22:14:48.478" v="221" actId="2696"/>
        <pc:sldMkLst>
          <pc:docMk/>
          <pc:sldMk cId="1115612270" sldId="324"/>
        </pc:sldMkLst>
      </pc:sldChg>
      <pc:sldChg chg="del">
        <pc:chgData name="Greene, Thomas M." userId="cccf0210-2097-4b1d-9164-143ab08cd144" providerId="ADAL" clId="{92A7C369-D80B-4253-BAE4-8492CAAE838C}" dt="2023-02-02T22:14:48.478" v="221" actId="2696"/>
        <pc:sldMkLst>
          <pc:docMk/>
          <pc:sldMk cId="1161091744" sldId="325"/>
        </pc:sldMkLst>
      </pc:sldChg>
      <pc:sldChg chg="del">
        <pc:chgData name="Greene, Thomas M." userId="cccf0210-2097-4b1d-9164-143ab08cd144" providerId="ADAL" clId="{92A7C369-D80B-4253-BAE4-8492CAAE838C}" dt="2023-02-02T22:14:48.478" v="221" actId="2696"/>
        <pc:sldMkLst>
          <pc:docMk/>
          <pc:sldMk cId="2375108450" sldId="326"/>
        </pc:sldMkLst>
      </pc:sldChg>
      <pc:sldChg chg="del">
        <pc:chgData name="Greene, Thomas M." userId="cccf0210-2097-4b1d-9164-143ab08cd144" providerId="ADAL" clId="{92A7C369-D80B-4253-BAE4-8492CAAE838C}" dt="2023-02-02T22:14:48.478" v="221" actId="2696"/>
        <pc:sldMkLst>
          <pc:docMk/>
          <pc:sldMk cId="3397171553" sldId="327"/>
        </pc:sldMkLst>
      </pc:sldChg>
      <pc:sldChg chg="del">
        <pc:chgData name="Greene, Thomas M." userId="cccf0210-2097-4b1d-9164-143ab08cd144" providerId="ADAL" clId="{92A7C369-D80B-4253-BAE4-8492CAAE838C}" dt="2023-02-02T22:14:48.478" v="221" actId="2696"/>
        <pc:sldMkLst>
          <pc:docMk/>
          <pc:sldMk cId="680071957" sldId="328"/>
        </pc:sldMkLst>
      </pc:sldChg>
      <pc:sldChg chg="del">
        <pc:chgData name="Greene, Thomas M." userId="cccf0210-2097-4b1d-9164-143ab08cd144" providerId="ADAL" clId="{92A7C369-D80B-4253-BAE4-8492CAAE838C}" dt="2023-02-02T22:14:48.478" v="221" actId="2696"/>
        <pc:sldMkLst>
          <pc:docMk/>
          <pc:sldMk cId="199463973" sldId="329"/>
        </pc:sldMkLst>
      </pc:sldChg>
      <pc:sldChg chg="del">
        <pc:chgData name="Greene, Thomas M." userId="cccf0210-2097-4b1d-9164-143ab08cd144" providerId="ADAL" clId="{92A7C369-D80B-4253-BAE4-8492CAAE838C}" dt="2023-02-02T22:14:48.478" v="221" actId="2696"/>
        <pc:sldMkLst>
          <pc:docMk/>
          <pc:sldMk cId="1898577658" sldId="330"/>
        </pc:sldMkLst>
      </pc:sldChg>
      <pc:sldChg chg="del">
        <pc:chgData name="Greene, Thomas M." userId="cccf0210-2097-4b1d-9164-143ab08cd144" providerId="ADAL" clId="{92A7C369-D80B-4253-BAE4-8492CAAE838C}" dt="2023-02-02T22:14:48.478" v="221" actId="2696"/>
        <pc:sldMkLst>
          <pc:docMk/>
          <pc:sldMk cId="2989297084" sldId="331"/>
        </pc:sldMkLst>
      </pc:sldChg>
      <pc:sldChg chg="del">
        <pc:chgData name="Greene, Thomas M." userId="cccf0210-2097-4b1d-9164-143ab08cd144" providerId="ADAL" clId="{92A7C369-D80B-4253-BAE4-8492CAAE838C}" dt="2023-02-02T22:14:48.478" v="221" actId="2696"/>
        <pc:sldMkLst>
          <pc:docMk/>
          <pc:sldMk cId="3870903208" sldId="332"/>
        </pc:sldMkLst>
      </pc:sldChg>
      <pc:sldChg chg="del">
        <pc:chgData name="Greene, Thomas M." userId="cccf0210-2097-4b1d-9164-143ab08cd144" providerId="ADAL" clId="{92A7C369-D80B-4253-BAE4-8492CAAE838C}" dt="2023-02-02T22:14:48.478" v="221" actId="2696"/>
        <pc:sldMkLst>
          <pc:docMk/>
          <pc:sldMk cId="1318030968" sldId="334"/>
        </pc:sldMkLst>
      </pc:sldChg>
      <pc:sldChg chg="add del ord">
        <pc:chgData name="Greene, Thomas M." userId="cccf0210-2097-4b1d-9164-143ab08cd144" providerId="ADAL" clId="{92A7C369-D80B-4253-BAE4-8492CAAE838C}" dt="2023-02-02T21:56:45.820" v="109" actId="2696"/>
        <pc:sldMkLst>
          <pc:docMk/>
          <pc:sldMk cId="2639818455" sldId="335"/>
        </pc:sldMkLst>
      </pc:sldChg>
      <pc:sldChg chg="modSp mod modTransition">
        <pc:chgData name="Greene, Thomas M." userId="cccf0210-2097-4b1d-9164-143ab08cd144" providerId="ADAL" clId="{92A7C369-D80B-4253-BAE4-8492CAAE838C}" dt="2023-02-02T21:34:58.279" v="80"/>
        <pc:sldMkLst>
          <pc:docMk/>
          <pc:sldMk cId="3033101199" sldId="336"/>
        </pc:sldMkLst>
        <pc:spChg chg="mod">
          <ac:chgData name="Greene, Thomas M." userId="cccf0210-2097-4b1d-9164-143ab08cd144" providerId="ADAL" clId="{92A7C369-D80B-4253-BAE4-8492CAAE838C}" dt="2023-02-02T21:33:34.150" v="76" actId="20577"/>
          <ac:spMkLst>
            <pc:docMk/>
            <pc:sldMk cId="3033101199" sldId="336"/>
            <ac:spMk id="3" creationId="{7A0C009B-2AE7-A093-EF8D-EA701A35D6B0}"/>
          </ac:spMkLst>
        </pc:spChg>
      </pc:sldChg>
      <pc:sldChg chg="add">
        <pc:chgData name="Greene, Thomas M." userId="cccf0210-2097-4b1d-9164-143ab08cd144" providerId="ADAL" clId="{92A7C369-D80B-4253-BAE4-8492CAAE838C}" dt="2023-02-02T21:33:53.231" v="77"/>
        <pc:sldMkLst>
          <pc:docMk/>
          <pc:sldMk cId="3296803145" sldId="350"/>
        </pc:sldMkLst>
      </pc:sldChg>
      <pc:sldChg chg="add">
        <pc:chgData name="Greene, Thomas M." userId="cccf0210-2097-4b1d-9164-143ab08cd144" providerId="ADAL" clId="{92A7C369-D80B-4253-BAE4-8492CAAE838C}" dt="2023-02-02T21:34:21.826" v="79"/>
        <pc:sldMkLst>
          <pc:docMk/>
          <pc:sldMk cId="2099245589" sldId="351"/>
        </pc:sldMkLst>
      </pc:sldChg>
      <pc:sldChg chg="add del">
        <pc:chgData name="Greene, Thomas M." userId="cccf0210-2097-4b1d-9164-143ab08cd144" providerId="ADAL" clId="{92A7C369-D80B-4253-BAE4-8492CAAE838C}" dt="2023-02-02T21:38:39.699" v="94" actId="2696"/>
        <pc:sldMkLst>
          <pc:docMk/>
          <pc:sldMk cId="2515239097" sldId="352"/>
        </pc:sldMkLst>
      </pc:sldChg>
      <pc:sldChg chg="add">
        <pc:chgData name="Greene, Thomas M." userId="cccf0210-2097-4b1d-9164-143ab08cd144" providerId="ADAL" clId="{92A7C369-D80B-4253-BAE4-8492CAAE838C}" dt="2023-02-02T21:41:06.945" v="99"/>
        <pc:sldMkLst>
          <pc:docMk/>
          <pc:sldMk cId="149103333" sldId="354"/>
        </pc:sldMkLst>
      </pc:sldChg>
      <pc:sldChg chg="add">
        <pc:chgData name="Greene, Thomas M." userId="cccf0210-2097-4b1d-9164-143ab08cd144" providerId="ADAL" clId="{92A7C369-D80B-4253-BAE4-8492CAAE838C}" dt="2023-02-02T21:40:44.145" v="97"/>
        <pc:sldMkLst>
          <pc:docMk/>
          <pc:sldMk cId="2105429834" sldId="355"/>
        </pc:sldMkLst>
      </pc:sldChg>
      <pc:sldChg chg="modSp add mod">
        <pc:chgData name="Greene, Thomas M." userId="cccf0210-2097-4b1d-9164-143ab08cd144" providerId="ADAL" clId="{92A7C369-D80B-4253-BAE4-8492CAAE838C}" dt="2023-02-02T21:41:43.543" v="101" actId="1076"/>
        <pc:sldMkLst>
          <pc:docMk/>
          <pc:sldMk cId="3708111485" sldId="356"/>
        </pc:sldMkLst>
        <pc:spChg chg="mod">
          <ac:chgData name="Greene, Thomas M." userId="cccf0210-2097-4b1d-9164-143ab08cd144" providerId="ADAL" clId="{92A7C369-D80B-4253-BAE4-8492CAAE838C}" dt="2023-02-02T21:41:43.543" v="101" actId="1076"/>
          <ac:spMkLst>
            <pc:docMk/>
            <pc:sldMk cId="3708111485" sldId="356"/>
            <ac:spMk id="76805" creationId="{00000000-0000-0000-0000-000000000000}"/>
          </ac:spMkLst>
        </pc:spChg>
      </pc:sldChg>
      <pc:sldChg chg="add">
        <pc:chgData name="Greene, Thomas M." userId="cccf0210-2097-4b1d-9164-143ab08cd144" providerId="ADAL" clId="{92A7C369-D80B-4253-BAE4-8492CAAE838C}" dt="2023-02-02T21:42:02.493" v="102"/>
        <pc:sldMkLst>
          <pc:docMk/>
          <pc:sldMk cId="2278725257" sldId="357"/>
        </pc:sldMkLst>
      </pc:sldChg>
      <pc:sldChg chg="addSp delSp modSp add mod">
        <pc:chgData name="Greene, Thomas M." userId="cccf0210-2097-4b1d-9164-143ab08cd144" providerId="ADAL" clId="{92A7C369-D80B-4253-BAE4-8492CAAE838C}" dt="2023-02-02T21:59:02.925" v="119" actId="1076"/>
        <pc:sldMkLst>
          <pc:docMk/>
          <pc:sldMk cId="1319192356" sldId="358"/>
        </pc:sldMkLst>
        <pc:spChg chg="del">
          <ac:chgData name="Greene, Thomas M." userId="cccf0210-2097-4b1d-9164-143ab08cd144" providerId="ADAL" clId="{92A7C369-D80B-4253-BAE4-8492CAAE838C}" dt="2023-02-02T21:58:44.512" v="116" actId="21"/>
          <ac:spMkLst>
            <pc:docMk/>
            <pc:sldMk cId="1319192356" sldId="358"/>
            <ac:spMk id="6" creationId="{60BD367E-3BBE-4E1B-B3E6-076B2FB8D236}"/>
          </ac:spMkLst>
        </pc:spChg>
        <pc:picChg chg="add mod">
          <ac:chgData name="Greene, Thomas M." userId="cccf0210-2097-4b1d-9164-143ab08cd144" providerId="ADAL" clId="{92A7C369-D80B-4253-BAE4-8492CAAE838C}" dt="2023-02-02T21:59:02.925" v="119" actId="1076"/>
          <ac:picMkLst>
            <pc:docMk/>
            <pc:sldMk cId="1319192356" sldId="358"/>
            <ac:picMk id="3" creationId="{64737925-B3D0-7195-5DB6-BD1E5E114D7C}"/>
          </ac:picMkLst>
        </pc:picChg>
      </pc:sldChg>
      <pc:sldChg chg="add del">
        <pc:chgData name="Greene, Thomas M." userId="cccf0210-2097-4b1d-9164-143ab08cd144" providerId="ADAL" clId="{92A7C369-D80B-4253-BAE4-8492CAAE838C}" dt="2023-02-02T22:16:33.499" v="222" actId="2696"/>
        <pc:sldMkLst>
          <pc:docMk/>
          <pc:sldMk cId="3223511917" sldId="359"/>
        </pc:sldMkLst>
      </pc:sldChg>
      <pc:sldChg chg="add">
        <pc:chgData name="Greene, Thomas M." userId="cccf0210-2097-4b1d-9164-143ab08cd144" providerId="ADAL" clId="{92A7C369-D80B-4253-BAE4-8492CAAE838C}" dt="2023-02-02T22:00:12.606" v="122"/>
        <pc:sldMkLst>
          <pc:docMk/>
          <pc:sldMk cId="1213964203" sldId="360"/>
        </pc:sldMkLst>
      </pc:sldChg>
      <pc:sldChg chg="modSp add mod">
        <pc:chgData name="Greene, Thomas M." userId="cccf0210-2097-4b1d-9164-143ab08cd144" providerId="ADAL" clId="{92A7C369-D80B-4253-BAE4-8492CAAE838C}" dt="2023-02-02T22:01:43.219" v="163" actId="1076"/>
        <pc:sldMkLst>
          <pc:docMk/>
          <pc:sldMk cId="119894958" sldId="361"/>
        </pc:sldMkLst>
        <pc:spChg chg="mod">
          <ac:chgData name="Greene, Thomas M." userId="cccf0210-2097-4b1d-9164-143ab08cd144" providerId="ADAL" clId="{92A7C369-D80B-4253-BAE4-8492CAAE838C}" dt="2023-02-02T22:01:36.317" v="162" actId="1076"/>
          <ac:spMkLst>
            <pc:docMk/>
            <pc:sldMk cId="119894958" sldId="361"/>
            <ac:spMk id="2" creationId="{00000000-0000-0000-0000-000000000000}"/>
          </ac:spMkLst>
        </pc:spChg>
        <pc:spChg chg="mod">
          <ac:chgData name="Greene, Thomas M." userId="cccf0210-2097-4b1d-9164-143ab08cd144" providerId="ADAL" clId="{92A7C369-D80B-4253-BAE4-8492CAAE838C}" dt="2023-02-02T22:01:43.219" v="163" actId="1076"/>
          <ac:spMkLst>
            <pc:docMk/>
            <pc:sldMk cId="119894958" sldId="361"/>
            <ac:spMk id="98309" creationId="{00000000-0000-0000-0000-000000000000}"/>
          </ac:spMkLst>
        </pc:spChg>
      </pc:sldChg>
      <pc:sldChg chg="add">
        <pc:chgData name="Greene, Thomas M." userId="cccf0210-2097-4b1d-9164-143ab08cd144" providerId="ADAL" clId="{92A7C369-D80B-4253-BAE4-8492CAAE838C}" dt="2023-02-02T22:00:12.606" v="122"/>
        <pc:sldMkLst>
          <pc:docMk/>
          <pc:sldMk cId="3822421240" sldId="362"/>
        </pc:sldMkLst>
      </pc:sldChg>
      <pc:sldChg chg="add">
        <pc:chgData name="Greene, Thomas M." userId="cccf0210-2097-4b1d-9164-143ab08cd144" providerId="ADAL" clId="{92A7C369-D80B-4253-BAE4-8492CAAE838C}" dt="2023-02-02T22:00:12.606" v="122"/>
        <pc:sldMkLst>
          <pc:docMk/>
          <pc:sldMk cId="2371187154" sldId="363"/>
        </pc:sldMkLst>
      </pc:sldChg>
      <pc:sldChg chg="add">
        <pc:chgData name="Greene, Thomas M." userId="cccf0210-2097-4b1d-9164-143ab08cd144" providerId="ADAL" clId="{92A7C369-D80B-4253-BAE4-8492CAAE838C}" dt="2023-02-02T22:00:12.606" v="122"/>
        <pc:sldMkLst>
          <pc:docMk/>
          <pc:sldMk cId="2424206622" sldId="364"/>
        </pc:sldMkLst>
      </pc:sldChg>
      <pc:sldChg chg="modSp add mod">
        <pc:chgData name="Greene, Thomas M." userId="cccf0210-2097-4b1d-9164-143ab08cd144" providerId="ADAL" clId="{92A7C369-D80B-4253-BAE4-8492CAAE838C}" dt="2023-02-02T22:03:43.180" v="164" actId="1076"/>
        <pc:sldMkLst>
          <pc:docMk/>
          <pc:sldMk cId="607738813" sldId="365"/>
        </pc:sldMkLst>
        <pc:spChg chg="mod">
          <ac:chgData name="Greene, Thomas M." userId="cccf0210-2097-4b1d-9164-143ab08cd144" providerId="ADAL" clId="{92A7C369-D80B-4253-BAE4-8492CAAE838C}" dt="2023-02-02T22:03:43.180" v="164" actId="1076"/>
          <ac:spMkLst>
            <pc:docMk/>
            <pc:sldMk cId="607738813" sldId="365"/>
            <ac:spMk id="35843" creationId="{00000000-0000-0000-0000-000000000000}"/>
          </ac:spMkLst>
        </pc:spChg>
      </pc:sldChg>
      <pc:sldChg chg="modSp add del mod ord">
        <pc:chgData name="Greene, Thomas M." userId="cccf0210-2097-4b1d-9164-143ab08cd144" providerId="ADAL" clId="{92A7C369-D80B-4253-BAE4-8492CAAE838C}" dt="2023-02-02T22:08:49.238" v="188" actId="2696"/>
        <pc:sldMkLst>
          <pc:docMk/>
          <pc:sldMk cId="2142984187" sldId="366"/>
        </pc:sldMkLst>
        <pc:spChg chg="mod">
          <ac:chgData name="Greene, Thomas M." userId="cccf0210-2097-4b1d-9164-143ab08cd144" providerId="ADAL" clId="{92A7C369-D80B-4253-BAE4-8492CAAE838C}" dt="2023-02-02T22:08:14.893" v="184" actId="14100"/>
          <ac:spMkLst>
            <pc:docMk/>
            <pc:sldMk cId="2142984187" sldId="366"/>
            <ac:spMk id="324610" creationId="{00000000-0000-0000-0000-000000000000}"/>
          </ac:spMkLst>
        </pc:spChg>
      </pc:sldChg>
      <pc:sldChg chg="add">
        <pc:chgData name="Greene, Thomas M." userId="cccf0210-2097-4b1d-9164-143ab08cd144" providerId="ADAL" clId="{92A7C369-D80B-4253-BAE4-8492CAAE838C}" dt="2023-02-02T22:00:12.606" v="122"/>
        <pc:sldMkLst>
          <pc:docMk/>
          <pc:sldMk cId="3738351109" sldId="367"/>
        </pc:sldMkLst>
      </pc:sldChg>
      <pc:sldChg chg="add">
        <pc:chgData name="Greene, Thomas M." userId="cccf0210-2097-4b1d-9164-143ab08cd144" providerId="ADAL" clId="{92A7C369-D80B-4253-BAE4-8492CAAE838C}" dt="2023-02-02T22:00:12.606" v="122"/>
        <pc:sldMkLst>
          <pc:docMk/>
          <pc:sldMk cId="2084334386" sldId="368"/>
        </pc:sldMkLst>
      </pc:sldChg>
      <pc:sldChg chg="addSp modSp add">
        <pc:chgData name="Greene, Thomas M." userId="cccf0210-2097-4b1d-9164-143ab08cd144" providerId="ADAL" clId="{92A7C369-D80B-4253-BAE4-8492CAAE838C}" dt="2023-02-02T22:05:55.471" v="172" actId="1076"/>
        <pc:sldMkLst>
          <pc:docMk/>
          <pc:sldMk cId="2490658671" sldId="370"/>
        </pc:sldMkLst>
        <pc:picChg chg="add mod">
          <ac:chgData name="Greene, Thomas M." userId="cccf0210-2097-4b1d-9164-143ab08cd144" providerId="ADAL" clId="{92A7C369-D80B-4253-BAE4-8492CAAE838C}" dt="2023-02-02T22:05:55.471" v="172" actId="1076"/>
          <ac:picMkLst>
            <pc:docMk/>
            <pc:sldMk cId="2490658671" sldId="370"/>
            <ac:picMk id="2" creationId="{BC723666-3DE1-8E32-03B7-6D498AD246D6}"/>
          </ac:picMkLst>
        </pc:picChg>
        <pc:picChg chg="add mod">
          <ac:chgData name="Greene, Thomas M." userId="cccf0210-2097-4b1d-9164-143ab08cd144" providerId="ADAL" clId="{92A7C369-D80B-4253-BAE4-8492CAAE838C}" dt="2023-02-02T22:05:51.341" v="171" actId="1076"/>
          <ac:picMkLst>
            <pc:docMk/>
            <pc:sldMk cId="2490658671" sldId="370"/>
            <ac:picMk id="3" creationId="{73C3F169-DDC5-9520-9A1D-0489BEA08093}"/>
          </ac:picMkLst>
        </pc:picChg>
      </pc:sldChg>
      <pc:sldChg chg="add">
        <pc:chgData name="Greene, Thomas M." userId="cccf0210-2097-4b1d-9164-143ab08cd144" providerId="ADAL" clId="{92A7C369-D80B-4253-BAE4-8492CAAE838C}" dt="2023-02-02T22:00:12.606" v="122"/>
        <pc:sldMkLst>
          <pc:docMk/>
          <pc:sldMk cId="2782540906" sldId="371"/>
        </pc:sldMkLst>
      </pc:sldChg>
      <pc:sldChg chg="add">
        <pc:chgData name="Greene, Thomas M." userId="cccf0210-2097-4b1d-9164-143ab08cd144" providerId="ADAL" clId="{92A7C369-D80B-4253-BAE4-8492CAAE838C}" dt="2023-02-02T22:00:12.606" v="122"/>
        <pc:sldMkLst>
          <pc:docMk/>
          <pc:sldMk cId="1338754345" sldId="372"/>
        </pc:sldMkLst>
      </pc:sldChg>
      <pc:sldChg chg="add">
        <pc:chgData name="Greene, Thomas M." userId="cccf0210-2097-4b1d-9164-143ab08cd144" providerId="ADAL" clId="{92A7C369-D80B-4253-BAE4-8492CAAE838C}" dt="2023-02-02T22:00:12.606" v="122"/>
        <pc:sldMkLst>
          <pc:docMk/>
          <pc:sldMk cId="47649960" sldId="373"/>
        </pc:sldMkLst>
      </pc:sldChg>
      <pc:sldChg chg="add">
        <pc:chgData name="Greene, Thomas M." userId="cccf0210-2097-4b1d-9164-143ab08cd144" providerId="ADAL" clId="{92A7C369-D80B-4253-BAE4-8492CAAE838C}" dt="2023-02-02T22:00:12.606" v="122"/>
        <pc:sldMkLst>
          <pc:docMk/>
          <pc:sldMk cId="1510574396" sldId="374"/>
        </pc:sldMkLst>
      </pc:sldChg>
      <pc:sldChg chg="add">
        <pc:chgData name="Greene, Thomas M." userId="cccf0210-2097-4b1d-9164-143ab08cd144" providerId="ADAL" clId="{92A7C369-D80B-4253-BAE4-8492CAAE838C}" dt="2023-02-02T22:00:12.606" v="122"/>
        <pc:sldMkLst>
          <pc:docMk/>
          <pc:sldMk cId="2229172620" sldId="375"/>
        </pc:sldMkLst>
      </pc:sldChg>
      <pc:sldChg chg="add">
        <pc:chgData name="Greene, Thomas M." userId="cccf0210-2097-4b1d-9164-143ab08cd144" providerId="ADAL" clId="{92A7C369-D80B-4253-BAE4-8492CAAE838C}" dt="2023-02-02T22:00:12.606" v="122"/>
        <pc:sldMkLst>
          <pc:docMk/>
          <pc:sldMk cId="827259369" sldId="376"/>
        </pc:sldMkLst>
      </pc:sldChg>
      <pc:sldChg chg="add">
        <pc:chgData name="Greene, Thomas M." userId="cccf0210-2097-4b1d-9164-143ab08cd144" providerId="ADAL" clId="{92A7C369-D80B-4253-BAE4-8492CAAE838C}" dt="2023-02-02T22:00:12.606" v="122"/>
        <pc:sldMkLst>
          <pc:docMk/>
          <pc:sldMk cId="2643195135" sldId="377"/>
        </pc:sldMkLst>
      </pc:sldChg>
      <pc:sldChg chg="add">
        <pc:chgData name="Greene, Thomas M." userId="cccf0210-2097-4b1d-9164-143ab08cd144" providerId="ADAL" clId="{92A7C369-D80B-4253-BAE4-8492CAAE838C}" dt="2023-02-02T22:00:12.606" v="122"/>
        <pc:sldMkLst>
          <pc:docMk/>
          <pc:sldMk cId="1158604842" sldId="378"/>
        </pc:sldMkLst>
      </pc:sldChg>
      <pc:sldChg chg="add">
        <pc:chgData name="Greene, Thomas M." userId="cccf0210-2097-4b1d-9164-143ab08cd144" providerId="ADAL" clId="{92A7C369-D80B-4253-BAE4-8492CAAE838C}" dt="2023-02-02T22:00:12.606" v="122"/>
        <pc:sldMkLst>
          <pc:docMk/>
          <pc:sldMk cId="1209535171" sldId="379"/>
        </pc:sldMkLst>
      </pc:sldChg>
      <pc:sldChg chg="add">
        <pc:chgData name="Greene, Thomas M." userId="cccf0210-2097-4b1d-9164-143ab08cd144" providerId="ADAL" clId="{92A7C369-D80B-4253-BAE4-8492CAAE838C}" dt="2023-02-02T22:00:12.606" v="122"/>
        <pc:sldMkLst>
          <pc:docMk/>
          <pc:sldMk cId="2883090765" sldId="380"/>
        </pc:sldMkLst>
      </pc:sldChg>
      <pc:sldChg chg="add">
        <pc:chgData name="Greene, Thomas M." userId="cccf0210-2097-4b1d-9164-143ab08cd144" providerId="ADAL" clId="{92A7C369-D80B-4253-BAE4-8492CAAE838C}" dt="2023-02-02T22:00:12.606" v="122"/>
        <pc:sldMkLst>
          <pc:docMk/>
          <pc:sldMk cId="1138327715" sldId="381"/>
        </pc:sldMkLst>
      </pc:sldChg>
      <pc:sldChg chg="add">
        <pc:chgData name="Greene, Thomas M." userId="cccf0210-2097-4b1d-9164-143ab08cd144" providerId="ADAL" clId="{92A7C369-D80B-4253-BAE4-8492CAAE838C}" dt="2023-02-02T22:00:12.606" v="122"/>
        <pc:sldMkLst>
          <pc:docMk/>
          <pc:sldMk cId="1925228141" sldId="382"/>
        </pc:sldMkLst>
      </pc:sldChg>
      <pc:sldChg chg="add">
        <pc:chgData name="Greene, Thomas M." userId="cccf0210-2097-4b1d-9164-143ab08cd144" providerId="ADAL" clId="{92A7C369-D80B-4253-BAE4-8492CAAE838C}" dt="2023-02-02T22:00:12.606" v="122"/>
        <pc:sldMkLst>
          <pc:docMk/>
          <pc:sldMk cId="3120951830" sldId="383"/>
        </pc:sldMkLst>
      </pc:sldChg>
      <pc:sldChg chg="add">
        <pc:chgData name="Greene, Thomas M." userId="cccf0210-2097-4b1d-9164-143ab08cd144" providerId="ADAL" clId="{92A7C369-D80B-4253-BAE4-8492CAAE838C}" dt="2023-02-02T22:00:12.606" v="122"/>
        <pc:sldMkLst>
          <pc:docMk/>
          <pc:sldMk cId="192816277" sldId="384"/>
        </pc:sldMkLst>
      </pc:sldChg>
      <pc:sldChg chg="add">
        <pc:chgData name="Greene, Thomas M." userId="cccf0210-2097-4b1d-9164-143ab08cd144" providerId="ADAL" clId="{92A7C369-D80B-4253-BAE4-8492CAAE838C}" dt="2023-02-02T22:00:12.606" v="122"/>
        <pc:sldMkLst>
          <pc:docMk/>
          <pc:sldMk cId="1869780654" sldId="385"/>
        </pc:sldMkLst>
      </pc:sldChg>
      <pc:sldChg chg="add">
        <pc:chgData name="Greene, Thomas M." userId="cccf0210-2097-4b1d-9164-143ab08cd144" providerId="ADAL" clId="{92A7C369-D80B-4253-BAE4-8492CAAE838C}" dt="2023-02-02T22:00:12.606" v="122"/>
        <pc:sldMkLst>
          <pc:docMk/>
          <pc:sldMk cId="3970120803" sldId="386"/>
        </pc:sldMkLst>
      </pc:sldChg>
      <pc:sldChg chg="add">
        <pc:chgData name="Greene, Thomas M." userId="cccf0210-2097-4b1d-9164-143ab08cd144" providerId="ADAL" clId="{92A7C369-D80B-4253-BAE4-8492CAAE838C}" dt="2023-02-02T22:00:12.606" v="122"/>
        <pc:sldMkLst>
          <pc:docMk/>
          <pc:sldMk cId="3578614329" sldId="387"/>
        </pc:sldMkLst>
      </pc:sldChg>
      <pc:sldChg chg="add">
        <pc:chgData name="Greene, Thomas M." userId="cccf0210-2097-4b1d-9164-143ab08cd144" providerId="ADAL" clId="{92A7C369-D80B-4253-BAE4-8492CAAE838C}" dt="2023-02-02T22:00:12.606" v="122"/>
        <pc:sldMkLst>
          <pc:docMk/>
          <pc:sldMk cId="232464011" sldId="388"/>
        </pc:sldMkLst>
      </pc:sldChg>
      <pc:sldChg chg="add">
        <pc:chgData name="Greene, Thomas M." userId="cccf0210-2097-4b1d-9164-143ab08cd144" providerId="ADAL" clId="{92A7C369-D80B-4253-BAE4-8492CAAE838C}" dt="2023-02-02T22:00:12.606" v="122"/>
        <pc:sldMkLst>
          <pc:docMk/>
          <pc:sldMk cId="1804149118" sldId="389"/>
        </pc:sldMkLst>
      </pc:sldChg>
      <pc:sldChg chg="add del">
        <pc:chgData name="Greene, Thomas M." userId="cccf0210-2097-4b1d-9164-143ab08cd144" providerId="ADAL" clId="{92A7C369-D80B-4253-BAE4-8492CAAE838C}" dt="2023-02-02T22:11:44.752" v="220" actId="2696"/>
        <pc:sldMkLst>
          <pc:docMk/>
          <pc:sldMk cId="3943767607" sldId="390"/>
        </pc:sldMkLst>
      </pc:sldChg>
      <pc:sldChg chg="addSp delSp modSp add mod">
        <pc:chgData name="Greene, Thomas M." userId="cccf0210-2097-4b1d-9164-143ab08cd144" providerId="ADAL" clId="{92A7C369-D80B-4253-BAE4-8492CAAE838C}" dt="2023-02-02T22:08:38.458" v="187" actId="14100"/>
        <pc:sldMkLst>
          <pc:docMk/>
          <pc:sldMk cId="1559500084" sldId="391"/>
        </pc:sldMkLst>
        <pc:spChg chg="add mod">
          <ac:chgData name="Greene, Thomas M." userId="cccf0210-2097-4b1d-9164-143ab08cd144" providerId="ADAL" clId="{92A7C369-D80B-4253-BAE4-8492CAAE838C}" dt="2023-02-02T22:08:29.942" v="186" actId="14100"/>
          <ac:spMkLst>
            <pc:docMk/>
            <pc:sldMk cId="1559500084" sldId="391"/>
            <ac:spMk id="4" creationId="{0206AAC5-76A5-82CC-7EA1-B7F3B8931A91}"/>
          </ac:spMkLst>
        </pc:spChg>
        <pc:spChg chg="mod">
          <ac:chgData name="Greene, Thomas M." userId="cccf0210-2097-4b1d-9164-143ab08cd144" providerId="ADAL" clId="{92A7C369-D80B-4253-BAE4-8492CAAE838C}" dt="2023-02-02T22:08:02.937" v="180"/>
          <ac:spMkLst>
            <pc:docMk/>
            <pc:sldMk cId="1559500084" sldId="391"/>
            <ac:spMk id="11" creationId="{3937A261-786B-2B12-1748-B72C9BC3B41B}"/>
          </ac:spMkLst>
        </pc:spChg>
        <pc:spChg chg="mod">
          <ac:chgData name="Greene, Thomas M." userId="cccf0210-2097-4b1d-9164-143ab08cd144" providerId="ADAL" clId="{92A7C369-D80B-4253-BAE4-8492CAAE838C}" dt="2023-02-02T22:08:02.937" v="180"/>
          <ac:spMkLst>
            <pc:docMk/>
            <pc:sldMk cId="1559500084" sldId="391"/>
            <ac:spMk id="14" creationId="{D435FBCC-2F02-F46D-9E86-058F424CE681}"/>
          </ac:spMkLst>
        </pc:spChg>
        <pc:spChg chg="mod">
          <ac:chgData name="Greene, Thomas M." userId="cccf0210-2097-4b1d-9164-143ab08cd144" providerId="ADAL" clId="{92A7C369-D80B-4253-BAE4-8492CAAE838C}" dt="2023-02-02T22:08:02.937" v="180"/>
          <ac:spMkLst>
            <pc:docMk/>
            <pc:sldMk cId="1559500084" sldId="391"/>
            <ac:spMk id="15" creationId="{35BD5810-4F89-8342-9271-CA7185665732}"/>
          </ac:spMkLst>
        </pc:spChg>
        <pc:spChg chg="mod">
          <ac:chgData name="Greene, Thomas M." userId="cccf0210-2097-4b1d-9164-143ab08cd144" providerId="ADAL" clId="{92A7C369-D80B-4253-BAE4-8492CAAE838C}" dt="2023-02-02T22:08:02.937" v="180"/>
          <ac:spMkLst>
            <pc:docMk/>
            <pc:sldMk cId="1559500084" sldId="391"/>
            <ac:spMk id="16" creationId="{B30AC792-6BD8-C068-3B31-B5D269FD6A8B}"/>
          </ac:spMkLst>
        </pc:spChg>
        <pc:spChg chg="mod">
          <ac:chgData name="Greene, Thomas M." userId="cccf0210-2097-4b1d-9164-143ab08cd144" providerId="ADAL" clId="{92A7C369-D80B-4253-BAE4-8492CAAE838C}" dt="2023-02-02T22:08:02.937" v="180"/>
          <ac:spMkLst>
            <pc:docMk/>
            <pc:sldMk cId="1559500084" sldId="391"/>
            <ac:spMk id="17" creationId="{78BBF5B1-DB45-B78D-672F-AC3C0B9F30C3}"/>
          </ac:spMkLst>
        </pc:spChg>
        <pc:spChg chg="mod">
          <ac:chgData name="Greene, Thomas M." userId="cccf0210-2097-4b1d-9164-143ab08cd144" providerId="ADAL" clId="{92A7C369-D80B-4253-BAE4-8492CAAE838C}" dt="2023-02-02T22:08:02.937" v="180"/>
          <ac:spMkLst>
            <pc:docMk/>
            <pc:sldMk cId="1559500084" sldId="391"/>
            <ac:spMk id="18" creationId="{A742587E-7EB0-FDDA-31DC-76D52D6057B5}"/>
          </ac:spMkLst>
        </pc:spChg>
        <pc:spChg chg="mod">
          <ac:chgData name="Greene, Thomas M." userId="cccf0210-2097-4b1d-9164-143ab08cd144" providerId="ADAL" clId="{92A7C369-D80B-4253-BAE4-8492CAAE838C}" dt="2023-02-02T22:08:02.937" v="180"/>
          <ac:spMkLst>
            <pc:docMk/>
            <pc:sldMk cId="1559500084" sldId="391"/>
            <ac:spMk id="19" creationId="{3A5A9AD9-E400-ECE9-E679-BB419A37424D}"/>
          </ac:spMkLst>
        </pc:spChg>
        <pc:spChg chg="mod">
          <ac:chgData name="Greene, Thomas M." userId="cccf0210-2097-4b1d-9164-143ab08cd144" providerId="ADAL" clId="{92A7C369-D80B-4253-BAE4-8492CAAE838C}" dt="2023-02-02T22:08:02.937" v="180"/>
          <ac:spMkLst>
            <pc:docMk/>
            <pc:sldMk cId="1559500084" sldId="391"/>
            <ac:spMk id="20" creationId="{85A67FD4-30D6-502B-8A21-1B0671457A5F}"/>
          </ac:spMkLst>
        </pc:spChg>
        <pc:spChg chg="mod">
          <ac:chgData name="Greene, Thomas M." userId="cccf0210-2097-4b1d-9164-143ab08cd144" providerId="ADAL" clId="{92A7C369-D80B-4253-BAE4-8492CAAE838C}" dt="2023-02-02T22:08:02.937" v="180"/>
          <ac:spMkLst>
            <pc:docMk/>
            <pc:sldMk cId="1559500084" sldId="391"/>
            <ac:spMk id="21" creationId="{2AE3C853-B281-966F-25A7-7E893D9844B9}"/>
          </ac:spMkLst>
        </pc:spChg>
        <pc:spChg chg="mod">
          <ac:chgData name="Greene, Thomas M." userId="cccf0210-2097-4b1d-9164-143ab08cd144" providerId="ADAL" clId="{92A7C369-D80B-4253-BAE4-8492CAAE838C}" dt="2023-02-02T22:08:02.937" v="180"/>
          <ac:spMkLst>
            <pc:docMk/>
            <pc:sldMk cId="1559500084" sldId="391"/>
            <ac:spMk id="22" creationId="{3B8C261A-AB48-213A-6C16-9FA0347B5564}"/>
          </ac:spMkLst>
        </pc:spChg>
        <pc:spChg chg="mod">
          <ac:chgData name="Greene, Thomas M." userId="cccf0210-2097-4b1d-9164-143ab08cd144" providerId="ADAL" clId="{92A7C369-D80B-4253-BAE4-8492CAAE838C}" dt="2023-02-02T22:08:02.937" v="180"/>
          <ac:spMkLst>
            <pc:docMk/>
            <pc:sldMk cId="1559500084" sldId="391"/>
            <ac:spMk id="23" creationId="{41B1C448-48BD-ACEA-C445-C0C7458694E2}"/>
          </ac:spMkLst>
        </pc:spChg>
        <pc:spChg chg="mod">
          <ac:chgData name="Greene, Thomas M." userId="cccf0210-2097-4b1d-9164-143ab08cd144" providerId="ADAL" clId="{92A7C369-D80B-4253-BAE4-8492CAAE838C}" dt="2023-02-02T22:08:02.937" v="180"/>
          <ac:spMkLst>
            <pc:docMk/>
            <pc:sldMk cId="1559500084" sldId="391"/>
            <ac:spMk id="24" creationId="{BA20D673-7561-C8B2-D4C7-70B5B8A38359}"/>
          </ac:spMkLst>
        </pc:spChg>
        <pc:spChg chg="mod">
          <ac:chgData name="Greene, Thomas M." userId="cccf0210-2097-4b1d-9164-143ab08cd144" providerId="ADAL" clId="{92A7C369-D80B-4253-BAE4-8492CAAE838C}" dt="2023-02-02T22:08:02.937" v="180"/>
          <ac:spMkLst>
            <pc:docMk/>
            <pc:sldMk cId="1559500084" sldId="391"/>
            <ac:spMk id="25" creationId="{C1588F93-9370-3F1D-DEF6-38C1D11CAB05}"/>
          </ac:spMkLst>
        </pc:spChg>
        <pc:spChg chg="mod">
          <ac:chgData name="Greene, Thomas M." userId="cccf0210-2097-4b1d-9164-143ab08cd144" providerId="ADAL" clId="{92A7C369-D80B-4253-BAE4-8492CAAE838C}" dt="2023-02-02T22:08:02.937" v="180"/>
          <ac:spMkLst>
            <pc:docMk/>
            <pc:sldMk cId="1559500084" sldId="391"/>
            <ac:spMk id="26" creationId="{7AF1D742-94AD-461B-D244-AE0420204CDE}"/>
          </ac:spMkLst>
        </pc:spChg>
        <pc:spChg chg="mod">
          <ac:chgData name="Greene, Thomas M." userId="cccf0210-2097-4b1d-9164-143ab08cd144" providerId="ADAL" clId="{92A7C369-D80B-4253-BAE4-8492CAAE838C}" dt="2023-02-02T22:08:02.937" v="180"/>
          <ac:spMkLst>
            <pc:docMk/>
            <pc:sldMk cId="1559500084" sldId="391"/>
            <ac:spMk id="27" creationId="{5330B151-1FA9-C7BD-CBB0-C65F30957477}"/>
          </ac:spMkLst>
        </pc:spChg>
        <pc:spChg chg="mod">
          <ac:chgData name="Greene, Thomas M." userId="cccf0210-2097-4b1d-9164-143ab08cd144" providerId="ADAL" clId="{92A7C369-D80B-4253-BAE4-8492CAAE838C}" dt="2023-02-02T22:08:02.937" v="180"/>
          <ac:spMkLst>
            <pc:docMk/>
            <pc:sldMk cId="1559500084" sldId="391"/>
            <ac:spMk id="28" creationId="{DF859E58-2E50-7286-1615-69E45D5858C7}"/>
          </ac:spMkLst>
        </pc:spChg>
        <pc:spChg chg="mod">
          <ac:chgData name="Greene, Thomas M." userId="cccf0210-2097-4b1d-9164-143ab08cd144" providerId="ADAL" clId="{92A7C369-D80B-4253-BAE4-8492CAAE838C}" dt="2023-02-02T22:08:02.937" v="180"/>
          <ac:spMkLst>
            <pc:docMk/>
            <pc:sldMk cId="1559500084" sldId="391"/>
            <ac:spMk id="30" creationId="{17372359-2B8B-6901-A1DE-3F650F5E9986}"/>
          </ac:spMkLst>
        </pc:spChg>
        <pc:spChg chg="mod">
          <ac:chgData name="Greene, Thomas M." userId="cccf0210-2097-4b1d-9164-143ab08cd144" providerId="ADAL" clId="{92A7C369-D80B-4253-BAE4-8492CAAE838C}" dt="2023-02-02T22:08:02.937" v="180"/>
          <ac:spMkLst>
            <pc:docMk/>
            <pc:sldMk cId="1559500084" sldId="391"/>
            <ac:spMk id="31" creationId="{F3E1C50F-BEC1-B4F6-8AC3-B9AB1530B12B}"/>
          </ac:spMkLst>
        </pc:spChg>
        <pc:spChg chg="mod">
          <ac:chgData name="Greene, Thomas M." userId="cccf0210-2097-4b1d-9164-143ab08cd144" providerId="ADAL" clId="{92A7C369-D80B-4253-BAE4-8492CAAE838C}" dt="2023-02-02T22:08:02.937" v="180"/>
          <ac:spMkLst>
            <pc:docMk/>
            <pc:sldMk cId="1559500084" sldId="391"/>
            <ac:spMk id="33" creationId="{5D9CE7B0-2170-9BBD-8319-9220A75051A7}"/>
          </ac:spMkLst>
        </pc:spChg>
        <pc:spChg chg="mod">
          <ac:chgData name="Greene, Thomas M." userId="cccf0210-2097-4b1d-9164-143ab08cd144" providerId="ADAL" clId="{92A7C369-D80B-4253-BAE4-8492CAAE838C}" dt="2023-02-02T22:08:02.937" v="180"/>
          <ac:spMkLst>
            <pc:docMk/>
            <pc:sldMk cId="1559500084" sldId="391"/>
            <ac:spMk id="34" creationId="{DCB7BA18-6DA7-72E1-380A-44973F9F98E1}"/>
          </ac:spMkLst>
        </pc:spChg>
        <pc:spChg chg="mod">
          <ac:chgData name="Greene, Thomas M." userId="cccf0210-2097-4b1d-9164-143ab08cd144" providerId="ADAL" clId="{92A7C369-D80B-4253-BAE4-8492CAAE838C}" dt="2023-02-02T22:08:02.937" v="180"/>
          <ac:spMkLst>
            <pc:docMk/>
            <pc:sldMk cId="1559500084" sldId="391"/>
            <ac:spMk id="35" creationId="{3A53EE88-A3A4-7BF2-1517-432994111CC0}"/>
          </ac:spMkLst>
        </pc:spChg>
        <pc:spChg chg="mod">
          <ac:chgData name="Greene, Thomas M." userId="cccf0210-2097-4b1d-9164-143ab08cd144" providerId="ADAL" clId="{92A7C369-D80B-4253-BAE4-8492CAAE838C}" dt="2023-02-02T22:08:02.937" v="180"/>
          <ac:spMkLst>
            <pc:docMk/>
            <pc:sldMk cId="1559500084" sldId="391"/>
            <ac:spMk id="36" creationId="{9F766A50-938A-6794-D50A-498AC5EA686C}"/>
          </ac:spMkLst>
        </pc:spChg>
        <pc:spChg chg="mod">
          <ac:chgData name="Greene, Thomas M." userId="cccf0210-2097-4b1d-9164-143ab08cd144" providerId="ADAL" clId="{92A7C369-D80B-4253-BAE4-8492CAAE838C}" dt="2023-02-02T22:08:02.937" v="180"/>
          <ac:spMkLst>
            <pc:docMk/>
            <pc:sldMk cId="1559500084" sldId="391"/>
            <ac:spMk id="37" creationId="{40FAE8C1-7EF2-2DF3-355C-E2D91406A668}"/>
          </ac:spMkLst>
        </pc:spChg>
        <pc:spChg chg="mod">
          <ac:chgData name="Greene, Thomas M." userId="cccf0210-2097-4b1d-9164-143ab08cd144" providerId="ADAL" clId="{92A7C369-D80B-4253-BAE4-8492CAAE838C}" dt="2023-02-02T22:08:02.937" v="180"/>
          <ac:spMkLst>
            <pc:docMk/>
            <pc:sldMk cId="1559500084" sldId="391"/>
            <ac:spMk id="38" creationId="{E2BF7201-B590-B2F1-9556-E30EC1B77185}"/>
          </ac:spMkLst>
        </pc:spChg>
        <pc:spChg chg="mod">
          <ac:chgData name="Greene, Thomas M." userId="cccf0210-2097-4b1d-9164-143ab08cd144" providerId="ADAL" clId="{92A7C369-D80B-4253-BAE4-8492CAAE838C}" dt="2023-02-02T22:08:02.937" v="180"/>
          <ac:spMkLst>
            <pc:docMk/>
            <pc:sldMk cId="1559500084" sldId="391"/>
            <ac:spMk id="69" creationId="{55B16A2E-1E05-09BF-16B0-3004802C9443}"/>
          </ac:spMkLst>
        </pc:spChg>
        <pc:spChg chg="mod">
          <ac:chgData name="Greene, Thomas M." userId="cccf0210-2097-4b1d-9164-143ab08cd144" providerId="ADAL" clId="{92A7C369-D80B-4253-BAE4-8492CAAE838C}" dt="2023-02-02T22:08:02.937" v="180"/>
          <ac:spMkLst>
            <pc:docMk/>
            <pc:sldMk cId="1559500084" sldId="391"/>
            <ac:spMk id="70" creationId="{72E02402-05BE-42C0-B560-9DDBBBE72DD9}"/>
          </ac:spMkLst>
        </pc:spChg>
        <pc:spChg chg="mod">
          <ac:chgData name="Greene, Thomas M." userId="cccf0210-2097-4b1d-9164-143ab08cd144" providerId="ADAL" clId="{92A7C369-D80B-4253-BAE4-8492CAAE838C}" dt="2023-02-02T22:08:02.937" v="180"/>
          <ac:spMkLst>
            <pc:docMk/>
            <pc:sldMk cId="1559500084" sldId="391"/>
            <ac:spMk id="102" creationId="{6B291C88-73CF-919F-347C-45087890CCD1}"/>
          </ac:spMkLst>
        </pc:spChg>
        <pc:spChg chg="mod">
          <ac:chgData name="Greene, Thomas M." userId="cccf0210-2097-4b1d-9164-143ab08cd144" providerId="ADAL" clId="{92A7C369-D80B-4253-BAE4-8492CAAE838C}" dt="2023-02-02T22:08:02.937" v="180"/>
          <ac:spMkLst>
            <pc:docMk/>
            <pc:sldMk cId="1559500084" sldId="391"/>
            <ac:spMk id="103" creationId="{7EC5F6AA-0F4D-5030-79B9-1F2201707D13}"/>
          </ac:spMkLst>
        </pc:spChg>
        <pc:spChg chg="mod">
          <ac:chgData name="Greene, Thomas M." userId="cccf0210-2097-4b1d-9164-143ab08cd144" providerId="ADAL" clId="{92A7C369-D80B-4253-BAE4-8492CAAE838C}" dt="2023-02-02T22:08:02.937" v="180"/>
          <ac:spMkLst>
            <pc:docMk/>
            <pc:sldMk cId="1559500084" sldId="391"/>
            <ac:spMk id="104" creationId="{AA7BC08E-FEC0-3FBF-4A01-02A1F5B2C50E}"/>
          </ac:spMkLst>
        </pc:spChg>
        <pc:spChg chg="mod">
          <ac:chgData name="Greene, Thomas M." userId="cccf0210-2097-4b1d-9164-143ab08cd144" providerId="ADAL" clId="{92A7C369-D80B-4253-BAE4-8492CAAE838C}" dt="2023-02-02T22:08:02.937" v="180"/>
          <ac:spMkLst>
            <pc:docMk/>
            <pc:sldMk cId="1559500084" sldId="391"/>
            <ac:spMk id="105" creationId="{C4CAC3EE-D14C-D78D-E83E-8B8EF3F638C1}"/>
          </ac:spMkLst>
        </pc:spChg>
        <pc:spChg chg="mod">
          <ac:chgData name="Greene, Thomas M." userId="cccf0210-2097-4b1d-9164-143ab08cd144" providerId="ADAL" clId="{92A7C369-D80B-4253-BAE4-8492CAAE838C}" dt="2023-02-02T22:08:02.937" v="180"/>
          <ac:spMkLst>
            <pc:docMk/>
            <pc:sldMk cId="1559500084" sldId="391"/>
            <ac:spMk id="106" creationId="{BCE63D50-B6B2-ACE8-F257-9864A9F45B26}"/>
          </ac:spMkLst>
        </pc:spChg>
        <pc:spChg chg="mod">
          <ac:chgData name="Greene, Thomas M." userId="cccf0210-2097-4b1d-9164-143ab08cd144" providerId="ADAL" clId="{92A7C369-D80B-4253-BAE4-8492CAAE838C}" dt="2023-02-02T22:08:02.937" v="180"/>
          <ac:spMkLst>
            <pc:docMk/>
            <pc:sldMk cId="1559500084" sldId="391"/>
            <ac:spMk id="107" creationId="{DAC83D58-7D46-24BC-8979-2CAD60B6C1AD}"/>
          </ac:spMkLst>
        </pc:spChg>
        <pc:spChg chg="mod">
          <ac:chgData name="Greene, Thomas M." userId="cccf0210-2097-4b1d-9164-143ab08cd144" providerId="ADAL" clId="{92A7C369-D80B-4253-BAE4-8492CAAE838C}" dt="2023-02-02T22:08:02.937" v="180"/>
          <ac:spMkLst>
            <pc:docMk/>
            <pc:sldMk cId="1559500084" sldId="391"/>
            <ac:spMk id="109" creationId="{59DBB604-AAAB-6514-9DE3-B1E9B8AE738D}"/>
          </ac:spMkLst>
        </pc:spChg>
        <pc:spChg chg="mod">
          <ac:chgData name="Greene, Thomas M." userId="cccf0210-2097-4b1d-9164-143ab08cd144" providerId="ADAL" clId="{92A7C369-D80B-4253-BAE4-8492CAAE838C}" dt="2023-02-02T22:08:02.937" v="180"/>
          <ac:spMkLst>
            <pc:docMk/>
            <pc:sldMk cId="1559500084" sldId="391"/>
            <ac:spMk id="110" creationId="{DA633639-7309-9C50-2218-DB0CFF318350}"/>
          </ac:spMkLst>
        </pc:spChg>
        <pc:spChg chg="mod">
          <ac:chgData name="Greene, Thomas M." userId="cccf0210-2097-4b1d-9164-143ab08cd144" providerId="ADAL" clId="{92A7C369-D80B-4253-BAE4-8492CAAE838C}" dt="2023-02-02T22:08:02.937" v="180"/>
          <ac:spMkLst>
            <pc:docMk/>
            <pc:sldMk cId="1559500084" sldId="391"/>
            <ac:spMk id="111" creationId="{5D7DB571-6DFE-E211-3F17-81BCE392786D}"/>
          </ac:spMkLst>
        </pc:spChg>
        <pc:spChg chg="mod">
          <ac:chgData name="Greene, Thomas M." userId="cccf0210-2097-4b1d-9164-143ab08cd144" providerId="ADAL" clId="{92A7C369-D80B-4253-BAE4-8492CAAE838C}" dt="2023-02-02T22:08:02.937" v="180"/>
          <ac:spMkLst>
            <pc:docMk/>
            <pc:sldMk cId="1559500084" sldId="391"/>
            <ac:spMk id="112" creationId="{D6D14F39-4B55-9D3A-5519-7937282FDF1E}"/>
          </ac:spMkLst>
        </pc:spChg>
        <pc:spChg chg="mod">
          <ac:chgData name="Greene, Thomas M." userId="cccf0210-2097-4b1d-9164-143ab08cd144" providerId="ADAL" clId="{92A7C369-D80B-4253-BAE4-8492CAAE838C}" dt="2023-02-02T22:08:02.937" v="180"/>
          <ac:spMkLst>
            <pc:docMk/>
            <pc:sldMk cId="1559500084" sldId="391"/>
            <ac:spMk id="113" creationId="{29BE9E31-299C-5209-696C-952E0ED8CC8A}"/>
          </ac:spMkLst>
        </pc:spChg>
        <pc:spChg chg="mod">
          <ac:chgData name="Greene, Thomas M." userId="cccf0210-2097-4b1d-9164-143ab08cd144" providerId="ADAL" clId="{92A7C369-D80B-4253-BAE4-8492CAAE838C}" dt="2023-02-02T22:08:02.937" v="180"/>
          <ac:spMkLst>
            <pc:docMk/>
            <pc:sldMk cId="1559500084" sldId="391"/>
            <ac:spMk id="114" creationId="{9268B230-9303-0E4C-6054-B134858D9E4E}"/>
          </ac:spMkLst>
        </pc:spChg>
        <pc:spChg chg="mod">
          <ac:chgData name="Greene, Thomas M." userId="cccf0210-2097-4b1d-9164-143ab08cd144" providerId="ADAL" clId="{92A7C369-D80B-4253-BAE4-8492CAAE838C}" dt="2023-02-02T22:08:02.937" v="180"/>
          <ac:spMkLst>
            <pc:docMk/>
            <pc:sldMk cId="1559500084" sldId="391"/>
            <ac:spMk id="115" creationId="{6AF317EF-91E5-73D7-A3A7-382B212C08B2}"/>
          </ac:spMkLst>
        </pc:spChg>
        <pc:spChg chg="mod">
          <ac:chgData name="Greene, Thomas M." userId="cccf0210-2097-4b1d-9164-143ab08cd144" providerId="ADAL" clId="{92A7C369-D80B-4253-BAE4-8492CAAE838C}" dt="2023-02-02T22:08:02.937" v="180"/>
          <ac:spMkLst>
            <pc:docMk/>
            <pc:sldMk cId="1559500084" sldId="391"/>
            <ac:spMk id="116" creationId="{D154BEFB-ABFF-7631-18BB-00DFE219B987}"/>
          </ac:spMkLst>
        </pc:spChg>
        <pc:spChg chg="mod">
          <ac:chgData name="Greene, Thomas M." userId="cccf0210-2097-4b1d-9164-143ab08cd144" providerId="ADAL" clId="{92A7C369-D80B-4253-BAE4-8492CAAE838C}" dt="2023-02-02T22:08:02.937" v="180"/>
          <ac:spMkLst>
            <pc:docMk/>
            <pc:sldMk cId="1559500084" sldId="391"/>
            <ac:spMk id="117" creationId="{7DBDD974-9A10-95A0-0698-6253611CB6DA}"/>
          </ac:spMkLst>
        </pc:spChg>
        <pc:spChg chg="mod">
          <ac:chgData name="Greene, Thomas M." userId="cccf0210-2097-4b1d-9164-143ab08cd144" providerId="ADAL" clId="{92A7C369-D80B-4253-BAE4-8492CAAE838C}" dt="2023-02-02T22:08:02.937" v="180"/>
          <ac:spMkLst>
            <pc:docMk/>
            <pc:sldMk cId="1559500084" sldId="391"/>
            <ac:spMk id="118" creationId="{6B199872-332B-5952-DEE5-96AD5405533C}"/>
          </ac:spMkLst>
        </pc:spChg>
        <pc:spChg chg="mod">
          <ac:chgData name="Greene, Thomas M." userId="cccf0210-2097-4b1d-9164-143ab08cd144" providerId="ADAL" clId="{92A7C369-D80B-4253-BAE4-8492CAAE838C}" dt="2023-02-02T22:08:02.937" v="180"/>
          <ac:spMkLst>
            <pc:docMk/>
            <pc:sldMk cId="1559500084" sldId="391"/>
            <ac:spMk id="119" creationId="{86D3ADC7-BFD1-B03C-BDD6-9FCA69EA1662}"/>
          </ac:spMkLst>
        </pc:spChg>
        <pc:spChg chg="mod">
          <ac:chgData name="Greene, Thomas M." userId="cccf0210-2097-4b1d-9164-143ab08cd144" providerId="ADAL" clId="{92A7C369-D80B-4253-BAE4-8492CAAE838C}" dt="2023-02-02T22:08:02.937" v="180"/>
          <ac:spMkLst>
            <pc:docMk/>
            <pc:sldMk cId="1559500084" sldId="391"/>
            <ac:spMk id="121" creationId="{257FC3B2-F765-3E23-9A55-1286157433A6}"/>
          </ac:spMkLst>
        </pc:spChg>
        <pc:spChg chg="mod">
          <ac:chgData name="Greene, Thomas M." userId="cccf0210-2097-4b1d-9164-143ab08cd144" providerId="ADAL" clId="{92A7C369-D80B-4253-BAE4-8492CAAE838C}" dt="2023-02-02T22:08:02.937" v="180"/>
          <ac:spMkLst>
            <pc:docMk/>
            <pc:sldMk cId="1559500084" sldId="391"/>
            <ac:spMk id="122" creationId="{E61A3797-5E2A-6E37-BF7A-63358D10BE90}"/>
          </ac:spMkLst>
        </pc:spChg>
        <pc:spChg chg="mod">
          <ac:chgData name="Greene, Thomas M." userId="cccf0210-2097-4b1d-9164-143ab08cd144" providerId="ADAL" clId="{92A7C369-D80B-4253-BAE4-8492CAAE838C}" dt="2023-02-02T22:08:02.937" v="180"/>
          <ac:spMkLst>
            <pc:docMk/>
            <pc:sldMk cId="1559500084" sldId="391"/>
            <ac:spMk id="123" creationId="{4165957A-1C89-7696-24DF-DBBBB3AAAD1A}"/>
          </ac:spMkLst>
        </pc:spChg>
        <pc:spChg chg="mod">
          <ac:chgData name="Greene, Thomas M." userId="cccf0210-2097-4b1d-9164-143ab08cd144" providerId="ADAL" clId="{92A7C369-D80B-4253-BAE4-8492CAAE838C}" dt="2023-02-02T22:08:02.937" v="180"/>
          <ac:spMkLst>
            <pc:docMk/>
            <pc:sldMk cId="1559500084" sldId="391"/>
            <ac:spMk id="124" creationId="{B99F2C27-78E6-CB1F-05A4-8622CDE05EEF}"/>
          </ac:spMkLst>
        </pc:spChg>
        <pc:spChg chg="mod">
          <ac:chgData name="Greene, Thomas M." userId="cccf0210-2097-4b1d-9164-143ab08cd144" providerId="ADAL" clId="{92A7C369-D80B-4253-BAE4-8492CAAE838C}" dt="2023-02-02T22:08:02.937" v="180"/>
          <ac:spMkLst>
            <pc:docMk/>
            <pc:sldMk cId="1559500084" sldId="391"/>
            <ac:spMk id="125" creationId="{D42DF587-A2E9-D562-0011-F4CC52FFE1E8}"/>
          </ac:spMkLst>
        </pc:spChg>
        <pc:spChg chg="mod">
          <ac:chgData name="Greene, Thomas M." userId="cccf0210-2097-4b1d-9164-143ab08cd144" providerId="ADAL" clId="{92A7C369-D80B-4253-BAE4-8492CAAE838C}" dt="2023-02-02T22:08:02.937" v="180"/>
          <ac:spMkLst>
            <pc:docMk/>
            <pc:sldMk cId="1559500084" sldId="391"/>
            <ac:spMk id="126" creationId="{BE1355E3-E41A-B566-DE90-B2719638034E}"/>
          </ac:spMkLst>
        </pc:spChg>
        <pc:spChg chg="mod">
          <ac:chgData name="Greene, Thomas M." userId="cccf0210-2097-4b1d-9164-143ab08cd144" providerId="ADAL" clId="{92A7C369-D80B-4253-BAE4-8492CAAE838C}" dt="2023-02-02T22:08:02.937" v="180"/>
          <ac:spMkLst>
            <pc:docMk/>
            <pc:sldMk cId="1559500084" sldId="391"/>
            <ac:spMk id="127" creationId="{5F5641D2-DCE4-D443-4F60-7DA5AC80FA32}"/>
          </ac:spMkLst>
        </pc:spChg>
        <pc:spChg chg="del">
          <ac:chgData name="Greene, Thomas M." userId="cccf0210-2097-4b1d-9164-143ab08cd144" providerId="ADAL" clId="{92A7C369-D80B-4253-BAE4-8492CAAE838C}" dt="2023-02-02T22:07:44.737" v="177" actId="21"/>
          <ac:spMkLst>
            <pc:docMk/>
            <pc:sldMk cId="1559500084" sldId="391"/>
            <ac:spMk id="35843" creationId="{00000000-0000-0000-0000-000000000000}"/>
          </ac:spMkLst>
        </pc:spChg>
        <pc:spChg chg="mod">
          <ac:chgData name="Greene, Thomas M." userId="cccf0210-2097-4b1d-9164-143ab08cd144" providerId="ADAL" clId="{92A7C369-D80B-4253-BAE4-8492CAAE838C}" dt="2023-02-02T22:08:02.937" v="180"/>
          <ac:spMkLst>
            <pc:docMk/>
            <pc:sldMk cId="1559500084" sldId="391"/>
            <ac:spMk id="35852" creationId="{07689AFE-CBD6-BDAD-DA56-767F9EA574F6}"/>
          </ac:spMkLst>
        </pc:spChg>
        <pc:spChg chg="mod">
          <ac:chgData name="Greene, Thomas M." userId="cccf0210-2097-4b1d-9164-143ab08cd144" providerId="ADAL" clId="{92A7C369-D80B-4253-BAE4-8492CAAE838C}" dt="2023-02-02T22:08:02.937" v="180"/>
          <ac:spMkLst>
            <pc:docMk/>
            <pc:sldMk cId="1559500084" sldId="391"/>
            <ac:spMk id="35853" creationId="{821B6EFE-F649-6782-80E9-DECBA302AF63}"/>
          </ac:spMkLst>
        </pc:spChg>
        <pc:spChg chg="mod">
          <ac:chgData name="Greene, Thomas M." userId="cccf0210-2097-4b1d-9164-143ab08cd144" providerId="ADAL" clId="{92A7C369-D80B-4253-BAE4-8492CAAE838C}" dt="2023-02-02T22:08:02.937" v="180"/>
          <ac:spMkLst>
            <pc:docMk/>
            <pc:sldMk cId="1559500084" sldId="391"/>
            <ac:spMk id="35854" creationId="{01B69BC0-4E0D-0C5F-F4EE-0E18E43FA098}"/>
          </ac:spMkLst>
        </pc:spChg>
        <pc:spChg chg="mod">
          <ac:chgData name="Greene, Thomas M." userId="cccf0210-2097-4b1d-9164-143ab08cd144" providerId="ADAL" clId="{92A7C369-D80B-4253-BAE4-8492CAAE838C}" dt="2023-02-02T22:08:02.937" v="180"/>
          <ac:spMkLst>
            <pc:docMk/>
            <pc:sldMk cId="1559500084" sldId="391"/>
            <ac:spMk id="35855" creationId="{CDCADEBE-E6A0-7FEF-B42D-53B391CF1FCB}"/>
          </ac:spMkLst>
        </pc:spChg>
        <pc:spChg chg="mod">
          <ac:chgData name="Greene, Thomas M." userId="cccf0210-2097-4b1d-9164-143ab08cd144" providerId="ADAL" clId="{92A7C369-D80B-4253-BAE4-8492CAAE838C}" dt="2023-02-02T22:08:02.937" v="180"/>
          <ac:spMkLst>
            <pc:docMk/>
            <pc:sldMk cId="1559500084" sldId="391"/>
            <ac:spMk id="35856" creationId="{9655B694-685F-7E69-A8DC-A3B39D16439C}"/>
          </ac:spMkLst>
        </pc:spChg>
        <pc:spChg chg="mod">
          <ac:chgData name="Greene, Thomas M." userId="cccf0210-2097-4b1d-9164-143ab08cd144" providerId="ADAL" clId="{92A7C369-D80B-4253-BAE4-8492CAAE838C}" dt="2023-02-02T22:08:02.937" v="180"/>
          <ac:spMkLst>
            <pc:docMk/>
            <pc:sldMk cId="1559500084" sldId="391"/>
            <ac:spMk id="35857" creationId="{02C14855-B541-A71B-A24F-7054EFC27C71}"/>
          </ac:spMkLst>
        </pc:spChg>
        <pc:spChg chg="mod">
          <ac:chgData name="Greene, Thomas M." userId="cccf0210-2097-4b1d-9164-143ab08cd144" providerId="ADAL" clId="{92A7C369-D80B-4253-BAE4-8492CAAE838C}" dt="2023-02-02T22:08:02.937" v="180"/>
          <ac:spMkLst>
            <pc:docMk/>
            <pc:sldMk cId="1559500084" sldId="391"/>
            <ac:spMk id="35858" creationId="{7FBB5ED5-88E3-4D23-2597-92E61EE9364B}"/>
          </ac:spMkLst>
        </pc:spChg>
        <pc:spChg chg="mod">
          <ac:chgData name="Greene, Thomas M." userId="cccf0210-2097-4b1d-9164-143ab08cd144" providerId="ADAL" clId="{92A7C369-D80B-4253-BAE4-8492CAAE838C}" dt="2023-02-02T22:08:02.937" v="180"/>
          <ac:spMkLst>
            <pc:docMk/>
            <pc:sldMk cId="1559500084" sldId="391"/>
            <ac:spMk id="35860" creationId="{C774A552-2E54-6388-5EDC-4675D20E8BA5}"/>
          </ac:spMkLst>
        </pc:spChg>
        <pc:spChg chg="mod">
          <ac:chgData name="Greene, Thomas M." userId="cccf0210-2097-4b1d-9164-143ab08cd144" providerId="ADAL" clId="{92A7C369-D80B-4253-BAE4-8492CAAE838C}" dt="2023-02-02T22:08:02.937" v="180"/>
          <ac:spMkLst>
            <pc:docMk/>
            <pc:sldMk cId="1559500084" sldId="391"/>
            <ac:spMk id="35862" creationId="{12DC2150-9095-E89A-435D-7254718409A0}"/>
          </ac:spMkLst>
        </pc:spChg>
        <pc:spChg chg="mod">
          <ac:chgData name="Greene, Thomas M." userId="cccf0210-2097-4b1d-9164-143ab08cd144" providerId="ADAL" clId="{92A7C369-D80B-4253-BAE4-8492CAAE838C}" dt="2023-02-02T22:08:02.937" v="180"/>
          <ac:spMkLst>
            <pc:docMk/>
            <pc:sldMk cId="1559500084" sldId="391"/>
            <ac:spMk id="35863" creationId="{5254AA8B-0092-8FE2-7FF0-A216F7FD322A}"/>
          </ac:spMkLst>
        </pc:spChg>
        <pc:spChg chg="mod">
          <ac:chgData name="Greene, Thomas M." userId="cccf0210-2097-4b1d-9164-143ab08cd144" providerId="ADAL" clId="{92A7C369-D80B-4253-BAE4-8492CAAE838C}" dt="2023-02-02T22:08:02.937" v="180"/>
          <ac:spMkLst>
            <pc:docMk/>
            <pc:sldMk cId="1559500084" sldId="391"/>
            <ac:spMk id="35864" creationId="{4F98318F-0A4E-BE9C-FED2-BCFB01CA7FEE}"/>
          </ac:spMkLst>
        </pc:spChg>
        <pc:spChg chg="mod">
          <ac:chgData name="Greene, Thomas M." userId="cccf0210-2097-4b1d-9164-143ab08cd144" providerId="ADAL" clId="{92A7C369-D80B-4253-BAE4-8492CAAE838C}" dt="2023-02-02T22:08:02.937" v="180"/>
          <ac:spMkLst>
            <pc:docMk/>
            <pc:sldMk cId="1559500084" sldId="391"/>
            <ac:spMk id="35865" creationId="{9A0E38D7-1042-A238-C277-A0A768BBD88C}"/>
          </ac:spMkLst>
        </pc:spChg>
        <pc:spChg chg="mod">
          <ac:chgData name="Greene, Thomas M." userId="cccf0210-2097-4b1d-9164-143ab08cd144" providerId="ADAL" clId="{92A7C369-D80B-4253-BAE4-8492CAAE838C}" dt="2023-02-02T22:08:02.937" v="180"/>
          <ac:spMkLst>
            <pc:docMk/>
            <pc:sldMk cId="1559500084" sldId="391"/>
            <ac:spMk id="35870" creationId="{C5444AC3-A76B-02DC-CB4F-AA854720627B}"/>
          </ac:spMkLst>
        </pc:spChg>
        <pc:spChg chg="mod">
          <ac:chgData name="Greene, Thomas M." userId="cccf0210-2097-4b1d-9164-143ab08cd144" providerId="ADAL" clId="{92A7C369-D80B-4253-BAE4-8492CAAE838C}" dt="2023-02-02T22:08:02.937" v="180"/>
          <ac:spMkLst>
            <pc:docMk/>
            <pc:sldMk cId="1559500084" sldId="391"/>
            <ac:spMk id="35871" creationId="{5BC73E30-7E2D-160D-21FB-6EDADBC42B6A}"/>
          </ac:spMkLst>
        </pc:spChg>
        <pc:spChg chg="mod">
          <ac:chgData name="Greene, Thomas M." userId="cccf0210-2097-4b1d-9164-143ab08cd144" providerId="ADAL" clId="{92A7C369-D80B-4253-BAE4-8492CAAE838C}" dt="2023-02-02T22:08:02.937" v="180"/>
          <ac:spMkLst>
            <pc:docMk/>
            <pc:sldMk cId="1559500084" sldId="391"/>
            <ac:spMk id="35872" creationId="{8DE85429-9077-BF37-CBAD-A37CE8B250AD}"/>
          </ac:spMkLst>
        </pc:spChg>
        <pc:spChg chg="mod">
          <ac:chgData name="Greene, Thomas M." userId="cccf0210-2097-4b1d-9164-143ab08cd144" providerId="ADAL" clId="{92A7C369-D80B-4253-BAE4-8492CAAE838C}" dt="2023-02-02T22:08:02.937" v="180"/>
          <ac:spMkLst>
            <pc:docMk/>
            <pc:sldMk cId="1559500084" sldId="391"/>
            <ac:spMk id="35873" creationId="{398D1487-C025-DE37-6308-3E7186D80A5C}"/>
          </ac:spMkLst>
        </pc:spChg>
        <pc:spChg chg="mod">
          <ac:chgData name="Greene, Thomas M." userId="cccf0210-2097-4b1d-9164-143ab08cd144" providerId="ADAL" clId="{92A7C369-D80B-4253-BAE4-8492CAAE838C}" dt="2023-02-02T22:08:02.937" v="180"/>
          <ac:spMkLst>
            <pc:docMk/>
            <pc:sldMk cId="1559500084" sldId="391"/>
            <ac:spMk id="35874" creationId="{85CEF871-97CD-A70D-BE17-F33983D132EF}"/>
          </ac:spMkLst>
        </pc:spChg>
        <pc:spChg chg="mod">
          <ac:chgData name="Greene, Thomas M." userId="cccf0210-2097-4b1d-9164-143ab08cd144" providerId="ADAL" clId="{92A7C369-D80B-4253-BAE4-8492CAAE838C}" dt="2023-02-02T22:08:02.937" v="180"/>
          <ac:spMkLst>
            <pc:docMk/>
            <pc:sldMk cId="1559500084" sldId="391"/>
            <ac:spMk id="35875" creationId="{3EEF2AF6-3C8B-1371-368B-A48A22773690}"/>
          </ac:spMkLst>
        </pc:spChg>
        <pc:spChg chg="mod">
          <ac:chgData name="Greene, Thomas M." userId="cccf0210-2097-4b1d-9164-143ab08cd144" providerId="ADAL" clId="{92A7C369-D80B-4253-BAE4-8492CAAE838C}" dt="2023-02-02T22:08:02.937" v="180"/>
          <ac:spMkLst>
            <pc:docMk/>
            <pc:sldMk cId="1559500084" sldId="391"/>
            <ac:spMk id="35876" creationId="{8DCB9C99-40B2-1022-5E7F-9A53B760C232}"/>
          </ac:spMkLst>
        </pc:spChg>
        <pc:spChg chg="mod">
          <ac:chgData name="Greene, Thomas M." userId="cccf0210-2097-4b1d-9164-143ab08cd144" providerId="ADAL" clId="{92A7C369-D80B-4253-BAE4-8492CAAE838C}" dt="2023-02-02T22:08:02.937" v="180"/>
          <ac:spMkLst>
            <pc:docMk/>
            <pc:sldMk cId="1559500084" sldId="391"/>
            <ac:spMk id="35877" creationId="{8394181E-168D-7B47-1353-63D7C8B3E3AF}"/>
          </ac:spMkLst>
        </pc:spChg>
        <pc:spChg chg="mod">
          <ac:chgData name="Greene, Thomas M." userId="cccf0210-2097-4b1d-9164-143ab08cd144" providerId="ADAL" clId="{92A7C369-D80B-4253-BAE4-8492CAAE838C}" dt="2023-02-02T22:08:02.937" v="180"/>
          <ac:spMkLst>
            <pc:docMk/>
            <pc:sldMk cId="1559500084" sldId="391"/>
            <ac:spMk id="35878" creationId="{D69731B0-5B4D-1D6A-E60D-BB7C3A9B1AF7}"/>
          </ac:spMkLst>
        </pc:spChg>
        <pc:spChg chg="mod">
          <ac:chgData name="Greene, Thomas M." userId="cccf0210-2097-4b1d-9164-143ab08cd144" providerId="ADAL" clId="{92A7C369-D80B-4253-BAE4-8492CAAE838C}" dt="2023-02-02T22:08:02.937" v="180"/>
          <ac:spMkLst>
            <pc:docMk/>
            <pc:sldMk cId="1559500084" sldId="391"/>
            <ac:spMk id="35879" creationId="{755594BB-0DE3-E124-3EC9-90BAF254F087}"/>
          </ac:spMkLst>
        </pc:spChg>
        <pc:spChg chg="mod">
          <ac:chgData name="Greene, Thomas M." userId="cccf0210-2097-4b1d-9164-143ab08cd144" providerId="ADAL" clId="{92A7C369-D80B-4253-BAE4-8492CAAE838C}" dt="2023-02-02T22:08:02.937" v="180"/>
          <ac:spMkLst>
            <pc:docMk/>
            <pc:sldMk cId="1559500084" sldId="391"/>
            <ac:spMk id="35880" creationId="{28F7637A-0BA4-3796-5AC1-B1AA4CFD098D}"/>
          </ac:spMkLst>
        </pc:spChg>
        <pc:spChg chg="mod">
          <ac:chgData name="Greene, Thomas M." userId="cccf0210-2097-4b1d-9164-143ab08cd144" providerId="ADAL" clId="{92A7C369-D80B-4253-BAE4-8492CAAE838C}" dt="2023-02-02T22:08:02.937" v="180"/>
          <ac:spMkLst>
            <pc:docMk/>
            <pc:sldMk cId="1559500084" sldId="391"/>
            <ac:spMk id="35881" creationId="{9ACE7D5B-CA78-5CD7-0CDF-768645A15B80}"/>
          </ac:spMkLst>
        </pc:spChg>
        <pc:spChg chg="mod">
          <ac:chgData name="Greene, Thomas M." userId="cccf0210-2097-4b1d-9164-143ab08cd144" providerId="ADAL" clId="{92A7C369-D80B-4253-BAE4-8492CAAE838C}" dt="2023-02-02T22:08:02.937" v="180"/>
          <ac:spMkLst>
            <pc:docMk/>
            <pc:sldMk cId="1559500084" sldId="391"/>
            <ac:spMk id="35882" creationId="{2B69F460-807D-344A-C734-12CF403B7825}"/>
          </ac:spMkLst>
        </pc:spChg>
        <pc:spChg chg="mod">
          <ac:chgData name="Greene, Thomas M." userId="cccf0210-2097-4b1d-9164-143ab08cd144" providerId="ADAL" clId="{92A7C369-D80B-4253-BAE4-8492CAAE838C}" dt="2023-02-02T22:08:02.937" v="180"/>
          <ac:spMkLst>
            <pc:docMk/>
            <pc:sldMk cId="1559500084" sldId="391"/>
            <ac:spMk id="35883" creationId="{D9C156BB-A11B-B0AD-867E-B03FBA30AEE2}"/>
          </ac:spMkLst>
        </pc:spChg>
        <pc:spChg chg="mod">
          <ac:chgData name="Greene, Thomas M." userId="cccf0210-2097-4b1d-9164-143ab08cd144" providerId="ADAL" clId="{92A7C369-D80B-4253-BAE4-8492CAAE838C}" dt="2023-02-02T22:08:02.937" v="180"/>
          <ac:spMkLst>
            <pc:docMk/>
            <pc:sldMk cId="1559500084" sldId="391"/>
            <ac:spMk id="35884" creationId="{3656C1CF-95F6-BDB8-AC4B-AB8DC1F5DBC1}"/>
          </ac:spMkLst>
        </pc:spChg>
        <pc:spChg chg="mod">
          <ac:chgData name="Greene, Thomas M." userId="cccf0210-2097-4b1d-9164-143ab08cd144" providerId="ADAL" clId="{92A7C369-D80B-4253-BAE4-8492CAAE838C}" dt="2023-02-02T22:08:02.937" v="180"/>
          <ac:spMkLst>
            <pc:docMk/>
            <pc:sldMk cId="1559500084" sldId="391"/>
            <ac:spMk id="35885" creationId="{0874D68E-4FAC-5706-40BE-17A9EC792C87}"/>
          </ac:spMkLst>
        </pc:spChg>
        <pc:spChg chg="mod">
          <ac:chgData name="Greene, Thomas M." userId="cccf0210-2097-4b1d-9164-143ab08cd144" providerId="ADAL" clId="{92A7C369-D80B-4253-BAE4-8492CAAE838C}" dt="2023-02-02T22:08:02.937" v="180"/>
          <ac:spMkLst>
            <pc:docMk/>
            <pc:sldMk cId="1559500084" sldId="391"/>
            <ac:spMk id="35886" creationId="{31EFB05F-048E-ACD7-DEA2-1993708D0390}"/>
          </ac:spMkLst>
        </pc:spChg>
        <pc:spChg chg="mod">
          <ac:chgData name="Greene, Thomas M." userId="cccf0210-2097-4b1d-9164-143ab08cd144" providerId="ADAL" clId="{92A7C369-D80B-4253-BAE4-8492CAAE838C}" dt="2023-02-02T22:08:02.937" v="180"/>
          <ac:spMkLst>
            <pc:docMk/>
            <pc:sldMk cId="1559500084" sldId="391"/>
            <ac:spMk id="35887" creationId="{6CB0442F-54A5-31CD-7E3D-B5CB7A358DB2}"/>
          </ac:spMkLst>
        </pc:spChg>
        <pc:spChg chg="mod">
          <ac:chgData name="Greene, Thomas M." userId="cccf0210-2097-4b1d-9164-143ab08cd144" providerId="ADAL" clId="{92A7C369-D80B-4253-BAE4-8492CAAE838C}" dt="2023-02-02T22:08:02.937" v="180"/>
          <ac:spMkLst>
            <pc:docMk/>
            <pc:sldMk cId="1559500084" sldId="391"/>
            <ac:spMk id="35888" creationId="{D86C0061-A088-44D5-8E9B-153E86C3B93B}"/>
          </ac:spMkLst>
        </pc:spChg>
        <pc:spChg chg="mod">
          <ac:chgData name="Greene, Thomas M." userId="cccf0210-2097-4b1d-9164-143ab08cd144" providerId="ADAL" clId="{92A7C369-D80B-4253-BAE4-8492CAAE838C}" dt="2023-02-02T22:08:02.937" v="180"/>
          <ac:spMkLst>
            <pc:docMk/>
            <pc:sldMk cId="1559500084" sldId="391"/>
            <ac:spMk id="35889" creationId="{7524098E-69B7-D12D-DA9F-E4DB36B6883F}"/>
          </ac:spMkLst>
        </pc:spChg>
        <pc:spChg chg="mod">
          <ac:chgData name="Greene, Thomas M." userId="cccf0210-2097-4b1d-9164-143ab08cd144" providerId="ADAL" clId="{92A7C369-D80B-4253-BAE4-8492CAAE838C}" dt="2023-02-02T22:08:02.937" v="180"/>
          <ac:spMkLst>
            <pc:docMk/>
            <pc:sldMk cId="1559500084" sldId="391"/>
            <ac:spMk id="35890" creationId="{1644ECA1-D691-C48F-58FE-EB47EF2DAB19}"/>
          </ac:spMkLst>
        </pc:spChg>
        <pc:spChg chg="mod">
          <ac:chgData name="Greene, Thomas M." userId="cccf0210-2097-4b1d-9164-143ab08cd144" providerId="ADAL" clId="{92A7C369-D80B-4253-BAE4-8492CAAE838C}" dt="2023-02-02T22:08:02.937" v="180"/>
          <ac:spMkLst>
            <pc:docMk/>
            <pc:sldMk cId="1559500084" sldId="391"/>
            <ac:spMk id="35891" creationId="{7FE18C84-979D-2889-A866-29E8C2BAB953}"/>
          </ac:spMkLst>
        </pc:spChg>
        <pc:spChg chg="mod">
          <ac:chgData name="Greene, Thomas M." userId="cccf0210-2097-4b1d-9164-143ab08cd144" providerId="ADAL" clId="{92A7C369-D80B-4253-BAE4-8492CAAE838C}" dt="2023-02-02T22:08:02.937" v="180"/>
          <ac:spMkLst>
            <pc:docMk/>
            <pc:sldMk cId="1559500084" sldId="391"/>
            <ac:spMk id="35892" creationId="{23B82CC6-E329-271D-BECC-CDD5360188F0}"/>
          </ac:spMkLst>
        </pc:spChg>
        <pc:spChg chg="mod">
          <ac:chgData name="Greene, Thomas M." userId="cccf0210-2097-4b1d-9164-143ab08cd144" providerId="ADAL" clId="{92A7C369-D80B-4253-BAE4-8492CAAE838C}" dt="2023-02-02T22:08:02.937" v="180"/>
          <ac:spMkLst>
            <pc:docMk/>
            <pc:sldMk cId="1559500084" sldId="391"/>
            <ac:spMk id="35893" creationId="{5A461AD8-3C29-21A2-2863-DC023D77A5E3}"/>
          </ac:spMkLst>
        </pc:spChg>
        <pc:spChg chg="mod">
          <ac:chgData name="Greene, Thomas M." userId="cccf0210-2097-4b1d-9164-143ab08cd144" providerId="ADAL" clId="{92A7C369-D80B-4253-BAE4-8492CAAE838C}" dt="2023-02-02T22:08:02.937" v="180"/>
          <ac:spMkLst>
            <pc:docMk/>
            <pc:sldMk cId="1559500084" sldId="391"/>
            <ac:spMk id="35894" creationId="{C997D54E-E385-338C-3E86-8E0B47E66181}"/>
          </ac:spMkLst>
        </pc:spChg>
        <pc:spChg chg="mod">
          <ac:chgData name="Greene, Thomas M." userId="cccf0210-2097-4b1d-9164-143ab08cd144" providerId="ADAL" clId="{92A7C369-D80B-4253-BAE4-8492CAAE838C}" dt="2023-02-02T22:08:02.937" v="180"/>
          <ac:spMkLst>
            <pc:docMk/>
            <pc:sldMk cId="1559500084" sldId="391"/>
            <ac:spMk id="35895" creationId="{7A598E07-F938-C1EB-22E0-605B1D2EB5C2}"/>
          </ac:spMkLst>
        </pc:spChg>
        <pc:spChg chg="mod">
          <ac:chgData name="Greene, Thomas M." userId="cccf0210-2097-4b1d-9164-143ab08cd144" providerId="ADAL" clId="{92A7C369-D80B-4253-BAE4-8492CAAE838C}" dt="2023-02-02T22:08:02.937" v="180"/>
          <ac:spMkLst>
            <pc:docMk/>
            <pc:sldMk cId="1559500084" sldId="391"/>
            <ac:spMk id="35896" creationId="{C1B26B79-0D43-7287-65B6-1248104453A6}"/>
          </ac:spMkLst>
        </pc:spChg>
        <pc:spChg chg="mod">
          <ac:chgData name="Greene, Thomas M." userId="cccf0210-2097-4b1d-9164-143ab08cd144" providerId="ADAL" clId="{92A7C369-D80B-4253-BAE4-8492CAAE838C}" dt="2023-02-02T22:08:02.937" v="180"/>
          <ac:spMkLst>
            <pc:docMk/>
            <pc:sldMk cId="1559500084" sldId="391"/>
            <ac:spMk id="35897" creationId="{6C693623-7379-0A41-0829-29ABD3E52070}"/>
          </ac:spMkLst>
        </pc:spChg>
        <pc:spChg chg="mod">
          <ac:chgData name="Greene, Thomas M." userId="cccf0210-2097-4b1d-9164-143ab08cd144" providerId="ADAL" clId="{92A7C369-D80B-4253-BAE4-8492CAAE838C}" dt="2023-02-02T22:08:02.937" v="180"/>
          <ac:spMkLst>
            <pc:docMk/>
            <pc:sldMk cId="1559500084" sldId="391"/>
            <ac:spMk id="35898" creationId="{0B00F0DB-FF04-C02D-44F7-C7E41EBD1720}"/>
          </ac:spMkLst>
        </pc:spChg>
        <pc:spChg chg="mod">
          <ac:chgData name="Greene, Thomas M." userId="cccf0210-2097-4b1d-9164-143ab08cd144" providerId="ADAL" clId="{92A7C369-D80B-4253-BAE4-8492CAAE838C}" dt="2023-02-02T22:08:02.937" v="180"/>
          <ac:spMkLst>
            <pc:docMk/>
            <pc:sldMk cId="1559500084" sldId="391"/>
            <ac:spMk id="35899" creationId="{2637F8B7-16EF-84AE-694F-B3958E90FE0E}"/>
          </ac:spMkLst>
        </pc:spChg>
        <pc:spChg chg="mod">
          <ac:chgData name="Greene, Thomas M." userId="cccf0210-2097-4b1d-9164-143ab08cd144" providerId="ADAL" clId="{92A7C369-D80B-4253-BAE4-8492CAAE838C}" dt="2023-02-02T22:08:02.937" v="180"/>
          <ac:spMkLst>
            <pc:docMk/>
            <pc:sldMk cId="1559500084" sldId="391"/>
            <ac:spMk id="35900" creationId="{05E07090-BF78-7FAB-099E-023ED9968284}"/>
          </ac:spMkLst>
        </pc:spChg>
        <pc:spChg chg="mod">
          <ac:chgData name="Greene, Thomas M." userId="cccf0210-2097-4b1d-9164-143ab08cd144" providerId="ADAL" clId="{92A7C369-D80B-4253-BAE4-8492CAAE838C}" dt="2023-02-02T22:08:02.937" v="180"/>
          <ac:spMkLst>
            <pc:docMk/>
            <pc:sldMk cId="1559500084" sldId="391"/>
            <ac:spMk id="35901" creationId="{3B941ACD-1CCB-CDCC-5FD7-643CE891B93D}"/>
          </ac:spMkLst>
        </pc:spChg>
        <pc:spChg chg="mod">
          <ac:chgData name="Greene, Thomas M." userId="cccf0210-2097-4b1d-9164-143ab08cd144" providerId="ADAL" clId="{92A7C369-D80B-4253-BAE4-8492CAAE838C}" dt="2023-02-02T22:08:02.937" v="180"/>
          <ac:spMkLst>
            <pc:docMk/>
            <pc:sldMk cId="1559500084" sldId="391"/>
            <ac:spMk id="35902" creationId="{77EB93D8-D3B4-1E2C-FF70-83860D03EED0}"/>
          </ac:spMkLst>
        </pc:spChg>
        <pc:spChg chg="mod">
          <ac:chgData name="Greene, Thomas M." userId="cccf0210-2097-4b1d-9164-143ab08cd144" providerId="ADAL" clId="{92A7C369-D80B-4253-BAE4-8492CAAE838C}" dt="2023-02-02T22:08:02.937" v="180"/>
          <ac:spMkLst>
            <pc:docMk/>
            <pc:sldMk cId="1559500084" sldId="391"/>
            <ac:spMk id="35903" creationId="{83A99A45-EF36-C7C6-CA48-440DE19A2439}"/>
          </ac:spMkLst>
        </pc:spChg>
        <pc:spChg chg="mod">
          <ac:chgData name="Greene, Thomas M." userId="cccf0210-2097-4b1d-9164-143ab08cd144" providerId="ADAL" clId="{92A7C369-D80B-4253-BAE4-8492CAAE838C}" dt="2023-02-02T22:08:02.937" v="180"/>
          <ac:spMkLst>
            <pc:docMk/>
            <pc:sldMk cId="1559500084" sldId="391"/>
            <ac:spMk id="35904" creationId="{C0E215E0-220D-727D-3C16-C3FBF7CE33C5}"/>
          </ac:spMkLst>
        </pc:spChg>
        <pc:spChg chg="mod">
          <ac:chgData name="Greene, Thomas M." userId="cccf0210-2097-4b1d-9164-143ab08cd144" providerId="ADAL" clId="{92A7C369-D80B-4253-BAE4-8492CAAE838C}" dt="2023-02-02T22:08:02.937" v="180"/>
          <ac:spMkLst>
            <pc:docMk/>
            <pc:sldMk cId="1559500084" sldId="391"/>
            <ac:spMk id="35905" creationId="{4F2E46CB-551E-615C-549C-A5C335868F06}"/>
          </ac:spMkLst>
        </pc:spChg>
        <pc:spChg chg="mod">
          <ac:chgData name="Greene, Thomas M." userId="cccf0210-2097-4b1d-9164-143ab08cd144" providerId="ADAL" clId="{92A7C369-D80B-4253-BAE4-8492CAAE838C}" dt="2023-02-02T22:08:02.937" v="180"/>
          <ac:spMkLst>
            <pc:docMk/>
            <pc:sldMk cId="1559500084" sldId="391"/>
            <ac:spMk id="35906" creationId="{05C0BC9C-A526-DBA7-7AC7-1B17897D04CE}"/>
          </ac:spMkLst>
        </pc:spChg>
        <pc:spChg chg="mod">
          <ac:chgData name="Greene, Thomas M." userId="cccf0210-2097-4b1d-9164-143ab08cd144" providerId="ADAL" clId="{92A7C369-D80B-4253-BAE4-8492CAAE838C}" dt="2023-02-02T22:08:02.937" v="180"/>
          <ac:spMkLst>
            <pc:docMk/>
            <pc:sldMk cId="1559500084" sldId="391"/>
            <ac:spMk id="35907" creationId="{200C2D39-6833-90E3-7607-02922E7EC871}"/>
          </ac:spMkLst>
        </pc:spChg>
        <pc:spChg chg="mod">
          <ac:chgData name="Greene, Thomas M." userId="cccf0210-2097-4b1d-9164-143ab08cd144" providerId="ADAL" clId="{92A7C369-D80B-4253-BAE4-8492CAAE838C}" dt="2023-02-02T22:08:02.937" v="180"/>
          <ac:spMkLst>
            <pc:docMk/>
            <pc:sldMk cId="1559500084" sldId="391"/>
            <ac:spMk id="35908" creationId="{40A0B42B-9DB8-619E-F093-578E97EB0A00}"/>
          </ac:spMkLst>
        </pc:spChg>
        <pc:spChg chg="mod">
          <ac:chgData name="Greene, Thomas M." userId="cccf0210-2097-4b1d-9164-143ab08cd144" providerId="ADAL" clId="{92A7C369-D80B-4253-BAE4-8492CAAE838C}" dt="2023-02-02T22:08:02.937" v="180"/>
          <ac:spMkLst>
            <pc:docMk/>
            <pc:sldMk cId="1559500084" sldId="391"/>
            <ac:spMk id="35909" creationId="{4D52942D-D07D-3C48-A02E-21934F20EE1B}"/>
          </ac:spMkLst>
        </pc:spChg>
        <pc:spChg chg="mod">
          <ac:chgData name="Greene, Thomas M." userId="cccf0210-2097-4b1d-9164-143ab08cd144" providerId="ADAL" clId="{92A7C369-D80B-4253-BAE4-8492CAAE838C}" dt="2023-02-02T22:08:02.937" v="180"/>
          <ac:spMkLst>
            <pc:docMk/>
            <pc:sldMk cId="1559500084" sldId="391"/>
            <ac:spMk id="35910" creationId="{89E8329A-EE97-7C98-F93B-63111B921B96}"/>
          </ac:spMkLst>
        </pc:spChg>
        <pc:spChg chg="mod">
          <ac:chgData name="Greene, Thomas M." userId="cccf0210-2097-4b1d-9164-143ab08cd144" providerId="ADAL" clId="{92A7C369-D80B-4253-BAE4-8492CAAE838C}" dt="2023-02-02T22:08:02.937" v="180"/>
          <ac:spMkLst>
            <pc:docMk/>
            <pc:sldMk cId="1559500084" sldId="391"/>
            <ac:spMk id="35911" creationId="{3DD536CF-0DD5-A78C-5544-DC1B8F6065FC}"/>
          </ac:spMkLst>
        </pc:spChg>
        <pc:spChg chg="mod">
          <ac:chgData name="Greene, Thomas M." userId="cccf0210-2097-4b1d-9164-143ab08cd144" providerId="ADAL" clId="{92A7C369-D80B-4253-BAE4-8492CAAE838C}" dt="2023-02-02T22:08:02.937" v="180"/>
          <ac:spMkLst>
            <pc:docMk/>
            <pc:sldMk cId="1559500084" sldId="391"/>
            <ac:spMk id="35912" creationId="{FC9CCE81-7474-4B8A-C50F-D0424850BB32}"/>
          </ac:spMkLst>
        </pc:spChg>
        <pc:spChg chg="mod">
          <ac:chgData name="Greene, Thomas M." userId="cccf0210-2097-4b1d-9164-143ab08cd144" providerId="ADAL" clId="{92A7C369-D80B-4253-BAE4-8492CAAE838C}" dt="2023-02-02T22:08:02.937" v="180"/>
          <ac:spMkLst>
            <pc:docMk/>
            <pc:sldMk cId="1559500084" sldId="391"/>
            <ac:spMk id="35913" creationId="{B0E7AE55-349F-3CDC-6939-BC7C32E62F3B}"/>
          </ac:spMkLst>
        </pc:spChg>
        <pc:spChg chg="mod">
          <ac:chgData name="Greene, Thomas M." userId="cccf0210-2097-4b1d-9164-143ab08cd144" providerId="ADAL" clId="{92A7C369-D80B-4253-BAE4-8492CAAE838C}" dt="2023-02-02T22:08:02.937" v="180"/>
          <ac:spMkLst>
            <pc:docMk/>
            <pc:sldMk cId="1559500084" sldId="391"/>
            <ac:spMk id="35914" creationId="{B1C55BAB-5E61-FC3E-DF2F-D9C879CDDA86}"/>
          </ac:spMkLst>
        </pc:spChg>
        <pc:spChg chg="mod">
          <ac:chgData name="Greene, Thomas M." userId="cccf0210-2097-4b1d-9164-143ab08cd144" providerId="ADAL" clId="{92A7C369-D80B-4253-BAE4-8492CAAE838C}" dt="2023-02-02T22:08:02.937" v="180"/>
          <ac:spMkLst>
            <pc:docMk/>
            <pc:sldMk cId="1559500084" sldId="391"/>
            <ac:spMk id="35915" creationId="{E661C5C6-FC18-07B2-AB75-E30D48EFB7F8}"/>
          </ac:spMkLst>
        </pc:spChg>
        <pc:spChg chg="mod">
          <ac:chgData name="Greene, Thomas M." userId="cccf0210-2097-4b1d-9164-143ab08cd144" providerId="ADAL" clId="{92A7C369-D80B-4253-BAE4-8492CAAE838C}" dt="2023-02-02T22:08:02.937" v="180"/>
          <ac:spMkLst>
            <pc:docMk/>
            <pc:sldMk cId="1559500084" sldId="391"/>
            <ac:spMk id="35916" creationId="{A0EE596F-2738-F6BB-3E28-32EC07B70FB7}"/>
          </ac:spMkLst>
        </pc:spChg>
        <pc:spChg chg="mod">
          <ac:chgData name="Greene, Thomas M." userId="cccf0210-2097-4b1d-9164-143ab08cd144" providerId="ADAL" clId="{92A7C369-D80B-4253-BAE4-8492CAAE838C}" dt="2023-02-02T22:08:02.937" v="180"/>
          <ac:spMkLst>
            <pc:docMk/>
            <pc:sldMk cId="1559500084" sldId="391"/>
            <ac:spMk id="35917" creationId="{CAF47649-909B-7AFB-4A9A-6E55FB73F1E1}"/>
          </ac:spMkLst>
        </pc:spChg>
        <pc:spChg chg="mod">
          <ac:chgData name="Greene, Thomas M." userId="cccf0210-2097-4b1d-9164-143ab08cd144" providerId="ADAL" clId="{92A7C369-D80B-4253-BAE4-8492CAAE838C}" dt="2023-02-02T22:08:02.937" v="180"/>
          <ac:spMkLst>
            <pc:docMk/>
            <pc:sldMk cId="1559500084" sldId="391"/>
            <ac:spMk id="35918" creationId="{8399D093-3230-90F9-5267-E02D771C1045}"/>
          </ac:spMkLst>
        </pc:spChg>
        <pc:spChg chg="mod">
          <ac:chgData name="Greene, Thomas M." userId="cccf0210-2097-4b1d-9164-143ab08cd144" providerId="ADAL" clId="{92A7C369-D80B-4253-BAE4-8492CAAE838C}" dt="2023-02-02T22:08:02.937" v="180"/>
          <ac:spMkLst>
            <pc:docMk/>
            <pc:sldMk cId="1559500084" sldId="391"/>
            <ac:spMk id="35919" creationId="{E2B133AE-C703-8B41-3F76-D46BA78762D7}"/>
          </ac:spMkLst>
        </pc:spChg>
        <pc:spChg chg="mod">
          <ac:chgData name="Greene, Thomas M." userId="cccf0210-2097-4b1d-9164-143ab08cd144" providerId="ADAL" clId="{92A7C369-D80B-4253-BAE4-8492CAAE838C}" dt="2023-02-02T22:08:02.937" v="180"/>
          <ac:spMkLst>
            <pc:docMk/>
            <pc:sldMk cId="1559500084" sldId="391"/>
            <ac:spMk id="35920" creationId="{25EC058C-0A17-586E-E08F-51723514ED89}"/>
          </ac:spMkLst>
        </pc:spChg>
        <pc:spChg chg="mod">
          <ac:chgData name="Greene, Thomas M." userId="cccf0210-2097-4b1d-9164-143ab08cd144" providerId="ADAL" clId="{92A7C369-D80B-4253-BAE4-8492CAAE838C}" dt="2023-02-02T22:08:02.937" v="180"/>
          <ac:spMkLst>
            <pc:docMk/>
            <pc:sldMk cId="1559500084" sldId="391"/>
            <ac:spMk id="35921" creationId="{52A75A97-CB53-885E-566F-35C0929B4087}"/>
          </ac:spMkLst>
        </pc:spChg>
        <pc:spChg chg="mod">
          <ac:chgData name="Greene, Thomas M." userId="cccf0210-2097-4b1d-9164-143ab08cd144" providerId="ADAL" clId="{92A7C369-D80B-4253-BAE4-8492CAAE838C}" dt="2023-02-02T22:08:02.937" v="180"/>
          <ac:spMkLst>
            <pc:docMk/>
            <pc:sldMk cId="1559500084" sldId="391"/>
            <ac:spMk id="35922" creationId="{50EDCD7E-00DE-50AC-07BC-E0CE09609162}"/>
          </ac:spMkLst>
        </pc:spChg>
        <pc:spChg chg="mod">
          <ac:chgData name="Greene, Thomas M." userId="cccf0210-2097-4b1d-9164-143ab08cd144" providerId="ADAL" clId="{92A7C369-D80B-4253-BAE4-8492CAAE838C}" dt="2023-02-02T22:08:02.937" v="180"/>
          <ac:spMkLst>
            <pc:docMk/>
            <pc:sldMk cId="1559500084" sldId="391"/>
            <ac:spMk id="35923" creationId="{FAA7C299-C198-D8EE-213E-651B6E4CCDD0}"/>
          </ac:spMkLst>
        </pc:spChg>
        <pc:spChg chg="mod">
          <ac:chgData name="Greene, Thomas M." userId="cccf0210-2097-4b1d-9164-143ab08cd144" providerId="ADAL" clId="{92A7C369-D80B-4253-BAE4-8492CAAE838C}" dt="2023-02-02T22:08:02.937" v="180"/>
          <ac:spMkLst>
            <pc:docMk/>
            <pc:sldMk cId="1559500084" sldId="391"/>
            <ac:spMk id="35924" creationId="{229731F7-C78E-FBC6-2A22-C00291BCB149}"/>
          </ac:spMkLst>
        </pc:spChg>
        <pc:spChg chg="mod">
          <ac:chgData name="Greene, Thomas M." userId="cccf0210-2097-4b1d-9164-143ab08cd144" providerId="ADAL" clId="{92A7C369-D80B-4253-BAE4-8492CAAE838C}" dt="2023-02-02T22:08:02.937" v="180"/>
          <ac:spMkLst>
            <pc:docMk/>
            <pc:sldMk cId="1559500084" sldId="391"/>
            <ac:spMk id="35925" creationId="{75C5806D-F89E-2836-EE78-C0CA83EEAF45}"/>
          </ac:spMkLst>
        </pc:spChg>
        <pc:spChg chg="mod">
          <ac:chgData name="Greene, Thomas M." userId="cccf0210-2097-4b1d-9164-143ab08cd144" providerId="ADAL" clId="{92A7C369-D80B-4253-BAE4-8492CAAE838C}" dt="2023-02-02T22:08:02.937" v="180"/>
          <ac:spMkLst>
            <pc:docMk/>
            <pc:sldMk cId="1559500084" sldId="391"/>
            <ac:spMk id="35926" creationId="{62254966-E720-10C9-62D9-961C3636157C}"/>
          </ac:spMkLst>
        </pc:spChg>
        <pc:spChg chg="mod">
          <ac:chgData name="Greene, Thomas M." userId="cccf0210-2097-4b1d-9164-143ab08cd144" providerId="ADAL" clId="{92A7C369-D80B-4253-BAE4-8492CAAE838C}" dt="2023-02-02T22:08:02.937" v="180"/>
          <ac:spMkLst>
            <pc:docMk/>
            <pc:sldMk cId="1559500084" sldId="391"/>
            <ac:spMk id="35927" creationId="{B322E87F-B1A2-01EF-09E4-164BDCB4EE45}"/>
          </ac:spMkLst>
        </pc:spChg>
        <pc:spChg chg="mod">
          <ac:chgData name="Greene, Thomas M." userId="cccf0210-2097-4b1d-9164-143ab08cd144" providerId="ADAL" clId="{92A7C369-D80B-4253-BAE4-8492CAAE838C}" dt="2023-02-02T22:08:02.937" v="180"/>
          <ac:spMkLst>
            <pc:docMk/>
            <pc:sldMk cId="1559500084" sldId="391"/>
            <ac:spMk id="35928" creationId="{DE688E72-2CB4-7C86-40CA-FE7C51BACC08}"/>
          </ac:spMkLst>
        </pc:spChg>
        <pc:spChg chg="mod">
          <ac:chgData name="Greene, Thomas M." userId="cccf0210-2097-4b1d-9164-143ab08cd144" providerId="ADAL" clId="{92A7C369-D80B-4253-BAE4-8492CAAE838C}" dt="2023-02-02T22:08:02.937" v="180"/>
          <ac:spMkLst>
            <pc:docMk/>
            <pc:sldMk cId="1559500084" sldId="391"/>
            <ac:spMk id="35929" creationId="{DDDE288B-0164-7CBA-907E-CCE6B057FC00}"/>
          </ac:spMkLst>
        </pc:spChg>
        <pc:spChg chg="mod">
          <ac:chgData name="Greene, Thomas M." userId="cccf0210-2097-4b1d-9164-143ab08cd144" providerId="ADAL" clId="{92A7C369-D80B-4253-BAE4-8492CAAE838C}" dt="2023-02-02T22:08:02.937" v="180"/>
          <ac:spMkLst>
            <pc:docMk/>
            <pc:sldMk cId="1559500084" sldId="391"/>
            <ac:spMk id="35930" creationId="{5AC0C8AF-679A-690A-EE52-47A296DB6D5A}"/>
          </ac:spMkLst>
        </pc:spChg>
        <pc:spChg chg="mod">
          <ac:chgData name="Greene, Thomas M." userId="cccf0210-2097-4b1d-9164-143ab08cd144" providerId="ADAL" clId="{92A7C369-D80B-4253-BAE4-8492CAAE838C}" dt="2023-02-02T22:08:02.937" v="180"/>
          <ac:spMkLst>
            <pc:docMk/>
            <pc:sldMk cId="1559500084" sldId="391"/>
            <ac:spMk id="35931" creationId="{109EC7CC-8C1F-71F7-C369-AF85A7D19A64}"/>
          </ac:spMkLst>
        </pc:spChg>
        <pc:spChg chg="mod">
          <ac:chgData name="Greene, Thomas M." userId="cccf0210-2097-4b1d-9164-143ab08cd144" providerId="ADAL" clId="{92A7C369-D80B-4253-BAE4-8492CAAE838C}" dt="2023-02-02T22:08:02.937" v="180"/>
          <ac:spMkLst>
            <pc:docMk/>
            <pc:sldMk cId="1559500084" sldId="391"/>
            <ac:spMk id="35932" creationId="{A220220B-6FB2-91C9-12A7-C8DB8F1EB2DE}"/>
          </ac:spMkLst>
        </pc:spChg>
        <pc:spChg chg="mod">
          <ac:chgData name="Greene, Thomas M." userId="cccf0210-2097-4b1d-9164-143ab08cd144" providerId="ADAL" clId="{92A7C369-D80B-4253-BAE4-8492CAAE838C}" dt="2023-02-02T22:08:02.937" v="180"/>
          <ac:spMkLst>
            <pc:docMk/>
            <pc:sldMk cId="1559500084" sldId="391"/>
            <ac:spMk id="35933" creationId="{0950738C-1BD6-8317-9DA4-7520FC128719}"/>
          </ac:spMkLst>
        </pc:spChg>
        <pc:spChg chg="mod">
          <ac:chgData name="Greene, Thomas M." userId="cccf0210-2097-4b1d-9164-143ab08cd144" providerId="ADAL" clId="{92A7C369-D80B-4253-BAE4-8492CAAE838C}" dt="2023-02-02T22:08:02.937" v="180"/>
          <ac:spMkLst>
            <pc:docMk/>
            <pc:sldMk cId="1559500084" sldId="391"/>
            <ac:spMk id="35934" creationId="{A41BCBA4-D2A5-256B-BF2E-1910E19AFEED}"/>
          </ac:spMkLst>
        </pc:spChg>
        <pc:spChg chg="mod">
          <ac:chgData name="Greene, Thomas M." userId="cccf0210-2097-4b1d-9164-143ab08cd144" providerId="ADAL" clId="{92A7C369-D80B-4253-BAE4-8492CAAE838C}" dt="2023-02-02T22:08:02.937" v="180"/>
          <ac:spMkLst>
            <pc:docMk/>
            <pc:sldMk cId="1559500084" sldId="391"/>
            <ac:spMk id="35935" creationId="{CF66056F-3EAB-01D3-F5D5-BC3E526986FC}"/>
          </ac:spMkLst>
        </pc:spChg>
        <pc:spChg chg="mod">
          <ac:chgData name="Greene, Thomas M." userId="cccf0210-2097-4b1d-9164-143ab08cd144" providerId="ADAL" clId="{92A7C369-D80B-4253-BAE4-8492CAAE838C}" dt="2023-02-02T22:08:02.937" v="180"/>
          <ac:spMkLst>
            <pc:docMk/>
            <pc:sldMk cId="1559500084" sldId="391"/>
            <ac:spMk id="35936" creationId="{291D1884-A72C-3848-3AC4-BD4FD5E342D8}"/>
          </ac:spMkLst>
        </pc:spChg>
        <pc:spChg chg="mod">
          <ac:chgData name="Greene, Thomas M." userId="cccf0210-2097-4b1d-9164-143ab08cd144" providerId="ADAL" clId="{92A7C369-D80B-4253-BAE4-8492CAAE838C}" dt="2023-02-02T22:08:02.937" v="180"/>
          <ac:spMkLst>
            <pc:docMk/>
            <pc:sldMk cId="1559500084" sldId="391"/>
            <ac:spMk id="35937" creationId="{573CACF4-2751-1223-6C45-6BAA5619AB61}"/>
          </ac:spMkLst>
        </pc:spChg>
        <pc:spChg chg="mod">
          <ac:chgData name="Greene, Thomas M." userId="cccf0210-2097-4b1d-9164-143ab08cd144" providerId="ADAL" clId="{92A7C369-D80B-4253-BAE4-8492CAAE838C}" dt="2023-02-02T22:08:02.937" v="180"/>
          <ac:spMkLst>
            <pc:docMk/>
            <pc:sldMk cId="1559500084" sldId="391"/>
            <ac:spMk id="35938" creationId="{F27EE8C9-63D4-86DC-B0E0-EE679394EE8B}"/>
          </ac:spMkLst>
        </pc:spChg>
        <pc:spChg chg="mod">
          <ac:chgData name="Greene, Thomas M." userId="cccf0210-2097-4b1d-9164-143ab08cd144" providerId="ADAL" clId="{92A7C369-D80B-4253-BAE4-8492CAAE838C}" dt="2023-02-02T22:08:02.937" v="180"/>
          <ac:spMkLst>
            <pc:docMk/>
            <pc:sldMk cId="1559500084" sldId="391"/>
            <ac:spMk id="35939" creationId="{5FB0C55C-1F8C-5E60-7F36-430F8CA0E220}"/>
          </ac:spMkLst>
        </pc:spChg>
        <pc:spChg chg="mod">
          <ac:chgData name="Greene, Thomas M." userId="cccf0210-2097-4b1d-9164-143ab08cd144" providerId="ADAL" clId="{92A7C369-D80B-4253-BAE4-8492CAAE838C}" dt="2023-02-02T22:08:02.937" v="180"/>
          <ac:spMkLst>
            <pc:docMk/>
            <pc:sldMk cId="1559500084" sldId="391"/>
            <ac:spMk id="35940" creationId="{FF4D4B6E-09D4-18E4-D842-02A47B037C1D}"/>
          </ac:spMkLst>
        </pc:spChg>
        <pc:spChg chg="mod">
          <ac:chgData name="Greene, Thomas M." userId="cccf0210-2097-4b1d-9164-143ab08cd144" providerId="ADAL" clId="{92A7C369-D80B-4253-BAE4-8492CAAE838C}" dt="2023-02-02T22:08:02.937" v="180"/>
          <ac:spMkLst>
            <pc:docMk/>
            <pc:sldMk cId="1559500084" sldId="391"/>
            <ac:spMk id="35941" creationId="{1E87A069-B353-5D7B-BBF8-77A121C210EE}"/>
          </ac:spMkLst>
        </pc:spChg>
        <pc:spChg chg="mod">
          <ac:chgData name="Greene, Thomas M." userId="cccf0210-2097-4b1d-9164-143ab08cd144" providerId="ADAL" clId="{92A7C369-D80B-4253-BAE4-8492CAAE838C}" dt="2023-02-02T22:08:02.937" v="180"/>
          <ac:spMkLst>
            <pc:docMk/>
            <pc:sldMk cId="1559500084" sldId="391"/>
            <ac:spMk id="35942" creationId="{70872798-CAF8-4BF1-6F51-16850754D913}"/>
          </ac:spMkLst>
        </pc:spChg>
        <pc:spChg chg="mod">
          <ac:chgData name="Greene, Thomas M." userId="cccf0210-2097-4b1d-9164-143ab08cd144" providerId="ADAL" clId="{92A7C369-D80B-4253-BAE4-8492CAAE838C}" dt="2023-02-02T22:08:02.937" v="180"/>
          <ac:spMkLst>
            <pc:docMk/>
            <pc:sldMk cId="1559500084" sldId="391"/>
            <ac:spMk id="35943" creationId="{AFF273DD-6E2B-D1E4-033F-5C06478AAE57}"/>
          </ac:spMkLst>
        </pc:spChg>
        <pc:spChg chg="mod">
          <ac:chgData name="Greene, Thomas M." userId="cccf0210-2097-4b1d-9164-143ab08cd144" providerId="ADAL" clId="{92A7C369-D80B-4253-BAE4-8492CAAE838C}" dt="2023-02-02T22:08:02.937" v="180"/>
          <ac:spMkLst>
            <pc:docMk/>
            <pc:sldMk cId="1559500084" sldId="391"/>
            <ac:spMk id="35944" creationId="{559DAABD-082C-5587-26FE-4A37EF82FFA3}"/>
          </ac:spMkLst>
        </pc:spChg>
        <pc:spChg chg="mod">
          <ac:chgData name="Greene, Thomas M." userId="cccf0210-2097-4b1d-9164-143ab08cd144" providerId="ADAL" clId="{92A7C369-D80B-4253-BAE4-8492CAAE838C}" dt="2023-02-02T22:08:02.937" v="180"/>
          <ac:spMkLst>
            <pc:docMk/>
            <pc:sldMk cId="1559500084" sldId="391"/>
            <ac:spMk id="35945" creationId="{E3A8186F-F1EF-94DD-C657-3269CB8251F8}"/>
          </ac:spMkLst>
        </pc:spChg>
        <pc:spChg chg="mod">
          <ac:chgData name="Greene, Thomas M." userId="cccf0210-2097-4b1d-9164-143ab08cd144" providerId="ADAL" clId="{92A7C369-D80B-4253-BAE4-8492CAAE838C}" dt="2023-02-02T22:08:02.937" v="180"/>
          <ac:spMkLst>
            <pc:docMk/>
            <pc:sldMk cId="1559500084" sldId="391"/>
            <ac:spMk id="35946" creationId="{F57CB966-D13B-C36A-519B-5202DB89747D}"/>
          </ac:spMkLst>
        </pc:spChg>
        <pc:spChg chg="mod">
          <ac:chgData name="Greene, Thomas M." userId="cccf0210-2097-4b1d-9164-143ab08cd144" providerId="ADAL" clId="{92A7C369-D80B-4253-BAE4-8492CAAE838C}" dt="2023-02-02T22:08:02.937" v="180"/>
          <ac:spMkLst>
            <pc:docMk/>
            <pc:sldMk cId="1559500084" sldId="391"/>
            <ac:spMk id="35947" creationId="{ECE833A8-EBF0-00D1-1514-F6E92A88DF67}"/>
          </ac:spMkLst>
        </pc:spChg>
        <pc:spChg chg="mod">
          <ac:chgData name="Greene, Thomas M." userId="cccf0210-2097-4b1d-9164-143ab08cd144" providerId="ADAL" clId="{92A7C369-D80B-4253-BAE4-8492CAAE838C}" dt="2023-02-02T22:08:02.937" v="180"/>
          <ac:spMkLst>
            <pc:docMk/>
            <pc:sldMk cId="1559500084" sldId="391"/>
            <ac:spMk id="35948" creationId="{2190EC43-9C73-61BC-4781-36A40FBF127D}"/>
          </ac:spMkLst>
        </pc:spChg>
        <pc:spChg chg="mod">
          <ac:chgData name="Greene, Thomas M." userId="cccf0210-2097-4b1d-9164-143ab08cd144" providerId="ADAL" clId="{92A7C369-D80B-4253-BAE4-8492CAAE838C}" dt="2023-02-02T22:08:02.937" v="180"/>
          <ac:spMkLst>
            <pc:docMk/>
            <pc:sldMk cId="1559500084" sldId="391"/>
            <ac:spMk id="35949" creationId="{1DB95476-A65D-3B52-0450-065B101A2E8C}"/>
          </ac:spMkLst>
        </pc:spChg>
        <pc:spChg chg="mod">
          <ac:chgData name="Greene, Thomas M." userId="cccf0210-2097-4b1d-9164-143ab08cd144" providerId="ADAL" clId="{92A7C369-D80B-4253-BAE4-8492CAAE838C}" dt="2023-02-02T22:08:02.937" v="180"/>
          <ac:spMkLst>
            <pc:docMk/>
            <pc:sldMk cId="1559500084" sldId="391"/>
            <ac:spMk id="35950" creationId="{AF3F5B5D-7894-6297-6089-10E53DE12187}"/>
          </ac:spMkLst>
        </pc:spChg>
        <pc:spChg chg="mod">
          <ac:chgData name="Greene, Thomas M." userId="cccf0210-2097-4b1d-9164-143ab08cd144" providerId="ADAL" clId="{92A7C369-D80B-4253-BAE4-8492CAAE838C}" dt="2023-02-02T22:08:02.937" v="180"/>
          <ac:spMkLst>
            <pc:docMk/>
            <pc:sldMk cId="1559500084" sldId="391"/>
            <ac:spMk id="35951" creationId="{608784CA-46F4-4E28-CEAA-F25049767F49}"/>
          </ac:spMkLst>
        </pc:spChg>
        <pc:spChg chg="mod">
          <ac:chgData name="Greene, Thomas M." userId="cccf0210-2097-4b1d-9164-143ab08cd144" providerId="ADAL" clId="{92A7C369-D80B-4253-BAE4-8492CAAE838C}" dt="2023-02-02T22:08:02.937" v="180"/>
          <ac:spMkLst>
            <pc:docMk/>
            <pc:sldMk cId="1559500084" sldId="391"/>
            <ac:spMk id="35952" creationId="{360B1FBA-10E0-DA43-5435-40C9F904A833}"/>
          </ac:spMkLst>
        </pc:spChg>
        <pc:spChg chg="mod">
          <ac:chgData name="Greene, Thomas M." userId="cccf0210-2097-4b1d-9164-143ab08cd144" providerId="ADAL" clId="{92A7C369-D80B-4253-BAE4-8492CAAE838C}" dt="2023-02-02T22:08:02.937" v="180"/>
          <ac:spMkLst>
            <pc:docMk/>
            <pc:sldMk cId="1559500084" sldId="391"/>
            <ac:spMk id="35953" creationId="{530D91E0-2D07-849C-3C78-FF5010B235CC}"/>
          </ac:spMkLst>
        </pc:spChg>
        <pc:spChg chg="mod">
          <ac:chgData name="Greene, Thomas M." userId="cccf0210-2097-4b1d-9164-143ab08cd144" providerId="ADAL" clId="{92A7C369-D80B-4253-BAE4-8492CAAE838C}" dt="2023-02-02T22:08:02.937" v="180"/>
          <ac:spMkLst>
            <pc:docMk/>
            <pc:sldMk cId="1559500084" sldId="391"/>
            <ac:spMk id="35954" creationId="{1B5ACDD1-CA97-5CBA-4560-3E414AED27F3}"/>
          </ac:spMkLst>
        </pc:spChg>
        <pc:spChg chg="mod">
          <ac:chgData name="Greene, Thomas M." userId="cccf0210-2097-4b1d-9164-143ab08cd144" providerId="ADAL" clId="{92A7C369-D80B-4253-BAE4-8492CAAE838C}" dt="2023-02-02T22:08:02.937" v="180"/>
          <ac:spMkLst>
            <pc:docMk/>
            <pc:sldMk cId="1559500084" sldId="391"/>
            <ac:spMk id="35955" creationId="{325DF859-A2A2-1827-079A-3C6F130E5CC7}"/>
          </ac:spMkLst>
        </pc:spChg>
        <pc:spChg chg="mod">
          <ac:chgData name="Greene, Thomas M." userId="cccf0210-2097-4b1d-9164-143ab08cd144" providerId="ADAL" clId="{92A7C369-D80B-4253-BAE4-8492CAAE838C}" dt="2023-02-02T22:08:02.937" v="180"/>
          <ac:spMkLst>
            <pc:docMk/>
            <pc:sldMk cId="1559500084" sldId="391"/>
            <ac:spMk id="35956" creationId="{337FA65C-B0CB-8125-2B5D-007B46F4B0D4}"/>
          </ac:spMkLst>
        </pc:spChg>
        <pc:spChg chg="mod">
          <ac:chgData name="Greene, Thomas M." userId="cccf0210-2097-4b1d-9164-143ab08cd144" providerId="ADAL" clId="{92A7C369-D80B-4253-BAE4-8492CAAE838C}" dt="2023-02-02T22:08:02.937" v="180"/>
          <ac:spMkLst>
            <pc:docMk/>
            <pc:sldMk cId="1559500084" sldId="391"/>
            <ac:spMk id="35957" creationId="{7DAC6786-7D34-E53F-ECFB-FA39D60F4EA4}"/>
          </ac:spMkLst>
        </pc:spChg>
        <pc:spChg chg="mod">
          <ac:chgData name="Greene, Thomas M." userId="cccf0210-2097-4b1d-9164-143ab08cd144" providerId="ADAL" clId="{92A7C369-D80B-4253-BAE4-8492CAAE838C}" dt="2023-02-02T22:08:02.937" v="180"/>
          <ac:spMkLst>
            <pc:docMk/>
            <pc:sldMk cId="1559500084" sldId="391"/>
            <ac:spMk id="35958" creationId="{6352B5AA-1D64-4A97-6B18-1EB2823E385E}"/>
          </ac:spMkLst>
        </pc:spChg>
        <pc:spChg chg="mod">
          <ac:chgData name="Greene, Thomas M." userId="cccf0210-2097-4b1d-9164-143ab08cd144" providerId="ADAL" clId="{92A7C369-D80B-4253-BAE4-8492CAAE838C}" dt="2023-02-02T22:08:02.937" v="180"/>
          <ac:spMkLst>
            <pc:docMk/>
            <pc:sldMk cId="1559500084" sldId="391"/>
            <ac:spMk id="35959" creationId="{E897D972-BF8E-7EC2-7245-831A2A8946A0}"/>
          </ac:spMkLst>
        </pc:spChg>
        <pc:spChg chg="mod">
          <ac:chgData name="Greene, Thomas M." userId="cccf0210-2097-4b1d-9164-143ab08cd144" providerId="ADAL" clId="{92A7C369-D80B-4253-BAE4-8492CAAE838C}" dt="2023-02-02T22:08:02.937" v="180"/>
          <ac:spMkLst>
            <pc:docMk/>
            <pc:sldMk cId="1559500084" sldId="391"/>
            <ac:spMk id="35960" creationId="{57801699-F768-1848-3607-4400DA5803A1}"/>
          </ac:spMkLst>
        </pc:spChg>
        <pc:spChg chg="mod">
          <ac:chgData name="Greene, Thomas M." userId="cccf0210-2097-4b1d-9164-143ab08cd144" providerId="ADAL" clId="{92A7C369-D80B-4253-BAE4-8492CAAE838C}" dt="2023-02-02T22:08:02.937" v="180"/>
          <ac:spMkLst>
            <pc:docMk/>
            <pc:sldMk cId="1559500084" sldId="391"/>
            <ac:spMk id="35961" creationId="{29995F1A-CC53-6BBF-320B-B3BFB7E41F68}"/>
          </ac:spMkLst>
        </pc:spChg>
        <pc:spChg chg="mod">
          <ac:chgData name="Greene, Thomas M." userId="cccf0210-2097-4b1d-9164-143ab08cd144" providerId="ADAL" clId="{92A7C369-D80B-4253-BAE4-8492CAAE838C}" dt="2023-02-02T22:08:02.937" v="180"/>
          <ac:spMkLst>
            <pc:docMk/>
            <pc:sldMk cId="1559500084" sldId="391"/>
            <ac:spMk id="35962" creationId="{8D62D7ED-B4A2-4920-15B6-DE9E1C95110C}"/>
          </ac:spMkLst>
        </pc:spChg>
        <pc:spChg chg="mod">
          <ac:chgData name="Greene, Thomas M." userId="cccf0210-2097-4b1d-9164-143ab08cd144" providerId="ADAL" clId="{92A7C369-D80B-4253-BAE4-8492CAAE838C}" dt="2023-02-02T22:08:02.937" v="180"/>
          <ac:spMkLst>
            <pc:docMk/>
            <pc:sldMk cId="1559500084" sldId="391"/>
            <ac:spMk id="35963" creationId="{1F62D1B1-8D24-CD37-E335-134BD3FC231F}"/>
          </ac:spMkLst>
        </pc:spChg>
        <pc:spChg chg="mod">
          <ac:chgData name="Greene, Thomas M." userId="cccf0210-2097-4b1d-9164-143ab08cd144" providerId="ADAL" clId="{92A7C369-D80B-4253-BAE4-8492CAAE838C}" dt="2023-02-02T22:08:02.937" v="180"/>
          <ac:spMkLst>
            <pc:docMk/>
            <pc:sldMk cId="1559500084" sldId="391"/>
            <ac:spMk id="35964" creationId="{5BF23012-9890-4444-1877-DC0611D45B4D}"/>
          </ac:spMkLst>
        </pc:spChg>
        <pc:spChg chg="mod">
          <ac:chgData name="Greene, Thomas M." userId="cccf0210-2097-4b1d-9164-143ab08cd144" providerId="ADAL" clId="{92A7C369-D80B-4253-BAE4-8492CAAE838C}" dt="2023-02-02T22:08:02.937" v="180"/>
          <ac:spMkLst>
            <pc:docMk/>
            <pc:sldMk cId="1559500084" sldId="391"/>
            <ac:spMk id="35965" creationId="{4AEFF0B5-11DD-397D-2931-E3B1701B8377}"/>
          </ac:spMkLst>
        </pc:spChg>
        <pc:spChg chg="mod">
          <ac:chgData name="Greene, Thomas M." userId="cccf0210-2097-4b1d-9164-143ab08cd144" providerId="ADAL" clId="{92A7C369-D80B-4253-BAE4-8492CAAE838C}" dt="2023-02-02T22:08:02.937" v="180"/>
          <ac:spMkLst>
            <pc:docMk/>
            <pc:sldMk cId="1559500084" sldId="391"/>
            <ac:spMk id="35966" creationId="{FF521BB7-1824-BB8E-1142-8B7BA60CEC41}"/>
          </ac:spMkLst>
        </pc:spChg>
        <pc:spChg chg="mod">
          <ac:chgData name="Greene, Thomas M." userId="cccf0210-2097-4b1d-9164-143ab08cd144" providerId="ADAL" clId="{92A7C369-D80B-4253-BAE4-8492CAAE838C}" dt="2023-02-02T22:08:02.937" v="180"/>
          <ac:spMkLst>
            <pc:docMk/>
            <pc:sldMk cId="1559500084" sldId="391"/>
            <ac:spMk id="35967" creationId="{3A44D1C3-5243-9E51-E0B8-235EB999D410}"/>
          </ac:spMkLst>
        </pc:spChg>
        <pc:spChg chg="mod">
          <ac:chgData name="Greene, Thomas M." userId="cccf0210-2097-4b1d-9164-143ab08cd144" providerId="ADAL" clId="{92A7C369-D80B-4253-BAE4-8492CAAE838C}" dt="2023-02-02T22:08:02.937" v="180"/>
          <ac:spMkLst>
            <pc:docMk/>
            <pc:sldMk cId="1559500084" sldId="391"/>
            <ac:spMk id="35968" creationId="{306BCAEF-ED3C-876E-77BA-7F7C5590C0B9}"/>
          </ac:spMkLst>
        </pc:spChg>
        <pc:spChg chg="mod">
          <ac:chgData name="Greene, Thomas M." userId="cccf0210-2097-4b1d-9164-143ab08cd144" providerId="ADAL" clId="{92A7C369-D80B-4253-BAE4-8492CAAE838C}" dt="2023-02-02T22:08:02.937" v="180"/>
          <ac:spMkLst>
            <pc:docMk/>
            <pc:sldMk cId="1559500084" sldId="391"/>
            <ac:spMk id="35969" creationId="{FDC63A97-D2C3-FDA3-827F-304C82429F43}"/>
          </ac:spMkLst>
        </pc:spChg>
        <pc:spChg chg="mod">
          <ac:chgData name="Greene, Thomas M." userId="cccf0210-2097-4b1d-9164-143ab08cd144" providerId="ADAL" clId="{92A7C369-D80B-4253-BAE4-8492CAAE838C}" dt="2023-02-02T22:08:02.937" v="180"/>
          <ac:spMkLst>
            <pc:docMk/>
            <pc:sldMk cId="1559500084" sldId="391"/>
            <ac:spMk id="35970" creationId="{36DCB570-F744-F034-7800-2B6ABFC52DBC}"/>
          </ac:spMkLst>
        </pc:spChg>
        <pc:spChg chg="mod">
          <ac:chgData name="Greene, Thomas M." userId="cccf0210-2097-4b1d-9164-143ab08cd144" providerId="ADAL" clId="{92A7C369-D80B-4253-BAE4-8492CAAE838C}" dt="2023-02-02T22:08:02.937" v="180"/>
          <ac:spMkLst>
            <pc:docMk/>
            <pc:sldMk cId="1559500084" sldId="391"/>
            <ac:spMk id="35971" creationId="{07C18BCE-78EE-3D32-32E8-C7C4BF4D2F07}"/>
          </ac:spMkLst>
        </pc:spChg>
        <pc:spChg chg="mod">
          <ac:chgData name="Greene, Thomas M." userId="cccf0210-2097-4b1d-9164-143ab08cd144" providerId="ADAL" clId="{92A7C369-D80B-4253-BAE4-8492CAAE838C}" dt="2023-02-02T22:08:02.937" v="180"/>
          <ac:spMkLst>
            <pc:docMk/>
            <pc:sldMk cId="1559500084" sldId="391"/>
            <ac:spMk id="35972" creationId="{D6D36B00-31E5-3345-7C9A-03FFB85F3209}"/>
          </ac:spMkLst>
        </pc:spChg>
        <pc:spChg chg="mod">
          <ac:chgData name="Greene, Thomas M." userId="cccf0210-2097-4b1d-9164-143ab08cd144" providerId="ADAL" clId="{92A7C369-D80B-4253-BAE4-8492CAAE838C}" dt="2023-02-02T22:08:02.937" v="180"/>
          <ac:spMkLst>
            <pc:docMk/>
            <pc:sldMk cId="1559500084" sldId="391"/>
            <ac:spMk id="35973" creationId="{1E76B18C-A065-01AB-4BCE-2E316BB548B2}"/>
          </ac:spMkLst>
        </pc:spChg>
        <pc:spChg chg="mod">
          <ac:chgData name="Greene, Thomas M." userId="cccf0210-2097-4b1d-9164-143ab08cd144" providerId="ADAL" clId="{92A7C369-D80B-4253-BAE4-8492CAAE838C}" dt="2023-02-02T22:08:02.937" v="180"/>
          <ac:spMkLst>
            <pc:docMk/>
            <pc:sldMk cId="1559500084" sldId="391"/>
            <ac:spMk id="35974" creationId="{40919AC6-72D6-86E4-1BE3-05FD0E9E576A}"/>
          </ac:spMkLst>
        </pc:spChg>
        <pc:spChg chg="mod">
          <ac:chgData name="Greene, Thomas M." userId="cccf0210-2097-4b1d-9164-143ab08cd144" providerId="ADAL" clId="{92A7C369-D80B-4253-BAE4-8492CAAE838C}" dt="2023-02-02T22:08:02.937" v="180"/>
          <ac:spMkLst>
            <pc:docMk/>
            <pc:sldMk cId="1559500084" sldId="391"/>
            <ac:spMk id="35975" creationId="{07B91906-F7BF-A8A3-7292-1154DDC9772C}"/>
          </ac:spMkLst>
        </pc:spChg>
        <pc:spChg chg="mod">
          <ac:chgData name="Greene, Thomas M." userId="cccf0210-2097-4b1d-9164-143ab08cd144" providerId="ADAL" clId="{92A7C369-D80B-4253-BAE4-8492CAAE838C}" dt="2023-02-02T22:08:02.937" v="180"/>
          <ac:spMkLst>
            <pc:docMk/>
            <pc:sldMk cId="1559500084" sldId="391"/>
            <ac:spMk id="35976" creationId="{AF8AE60B-BBA7-3A0A-130C-033F06BEC509}"/>
          </ac:spMkLst>
        </pc:spChg>
        <pc:spChg chg="mod">
          <ac:chgData name="Greene, Thomas M." userId="cccf0210-2097-4b1d-9164-143ab08cd144" providerId="ADAL" clId="{92A7C369-D80B-4253-BAE4-8492CAAE838C}" dt="2023-02-02T22:08:02.937" v="180"/>
          <ac:spMkLst>
            <pc:docMk/>
            <pc:sldMk cId="1559500084" sldId="391"/>
            <ac:spMk id="35977" creationId="{C863D305-531E-A251-89EF-F91AA6FDF200}"/>
          </ac:spMkLst>
        </pc:spChg>
        <pc:spChg chg="mod">
          <ac:chgData name="Greene, Thomas M." userId="cccf0210-2097-4b1d-9164-143ab08cd144" providerId="ADAL" clId="{92A7C369-D80B-4253-BAE4-8492CAAE838C}" dt="2023-02-02T22:08:02.937" v="180"/>
          <ac:spMkLst>
            <pc:docMk/>
            <pc:sldMk cId="1559500084" sldId="391"/>
            <ac:spMk id="35978" creationId="{322C2ECB-11DA-3554-FD11-C79E652E21F4}"/>
          </ac:spMkLst>
        </pc:spChg>
        <pc:spChg chg="mod">
          <ac:chgData name="Greene, Thomas M." userId="cccf0210-2097-4b1d-9164-143ab08cd144" providerId="ADAL" clId="{92A7C369-D80B-4253-BAE4-8492CAAE838C}" dt="2023-02-02T22:08:02.937" v="180"/>
          <ac:spMkLst>
            <pc:docMk/>
            <pc:sldMk cId="1559500084" sldId="391"/>
            <ac:spMk id="35979" creationId="{903EAAFB-1952-4131-D510-EA0114462F88}"/>
          </ac:spMkLst>
        </pc:spChg>
        <pc:spChg chg="mod">
          <ac:chgData name="Greene, Thomas M." userId="cccf0210-2097-4b1d-9164-143ab08cd144" providerId="ADAL" clId="{92A7C369-D80B-4253-BAE4-8492CAAE838C}" dt="2023-02-02T22:08:02.937" v="180"/>
          <ac:spMkLst>
            <pc:docMk/>
            <pc:sldMk cId="1559500084" sldId="391"/>
            <ac:spMk id="35980" creationId="{3B282E3C-AC6B-7B67-8344-BC69B4D3CDD5}"/>
          </ac:spMkLst>
        </pc:spChg>
        <pc:spChg chg="mod">
          <ac:chgData name="Greene, Thomas M." userId="cccf0210-2097-4b1d-9164-143ab08cd144" providerId="ADAL" clId="{92A7C369-D80B-4253-BAE4-8492CAAE838C}" dt="2023-02-02T22:08:02.937" v="180"/>
          <ac:spMkLst>
            <pc:docMk/>
            <pc:sldMk cId="1559500084" sldId="391"/>
            <ac:spMk id="35981" creationId="{C5C6A7FF-7485-185A-4C57-CEC6DF2EDC6D}"/>
          </ac:spMkLst>
        </pc:spChg>
        <pc:spChg chg="mod">
          <ac:chgData name="Greene, Thomas M." userId="cccf0210-2097-4b1d-9164-143ab08cd144" providerId="ADAL" clId="{92A7C369-D80B-4253-BAE4-8492CAAE838C}" dt="2023-02-02T22:08:02.937" v="180"/>
          <ac:spMkLst>
            <pc:docMk/>
            <pc:sldMk cId="1559500084" sldId="391"/>
            <ac:spMk id="35982" creationId="{A04C7BAF-6CF5-2251-FC33-5E0B998BAF5C}"/>
          </ac:spMkLst>
        </pc:spChg>
        <pc:spChg chg="mod">
          <ac:chgData name="Greene, Thomas M." userId="cccf0210-2097-4b1d-9164-143ab08cd144" providerId="ADAL" clId="{92A7C369-D80B-4253-BAE4-8492CAAE838C}" dt="2023-02-02T22:08:02.937" v="180"/>
          <ac:spMkLst>
            <pc:docMk/>
            <pc:sldMk cId="1559500084" sldId="391"/>
            <ac:spMk id="35983" creationId="{48080BD2-F231-28CE-1AE2-73565A558B35}"/>
          </ac:spMkLst>
        </pc:spChg>
        <pc:spChg chg="mod">
          <ac:chgData name="Greene, Thomas M." userId="cccf0210-2097-4b1d-9164-143ab08cd144" providerId="ADAL" clId="{92A7C369-D80B-4253-BAE4-8492CAAE838C}" dt="2023-02-02T22:08:02.937" v="180"/>
          <ac:spMkLst>
            <pc:docMk/>
            <pc:sldMk cId="1559500084" sldId="391"/>
            <ac:spMk id="35984" creationId="{5468A97B-465C-E4AB-5D00-42E3815017B3}"/>
          </ac:spMkLst>
        </pc:spChg>
        <pc:spChg chg="mod">
          <ac:chgData name="Greene, Thomas M." userId="cccf0210-2097-4b1d-9164-143ab08cd144" providerId="ADAL" clId="{92A7C369-D80B-4253-BAE4-8492CAAE838C}" dt="2023-02-02T22:08:02.937" v="180"/>
          <ac:spMkLst>
            <pc:docMk/>
            <pc:sldMk cId="1559500084" sldId="391"/>
            <ac:spMk id="35985" creationId="{6C8832D8-FF37-1F08-B078-B9FD800913C2}"/>
          </ac:spMkLst>
        </pc:spChg>
        <pc:spChg chg="mod">
          <ac:chgData name="Greene, Thomas M." userId="cccf0210-2097-4b1d-9164-143ab08cd144" providerId="ADAL" clId="{92A7C369-D80B-4253-BAE4-8492CAAE838C}" dt="2023-02-02T22:08:02.937" v="180"/>
          <ac:spMkLst>
            <pc:docMk/>
            <pc:sldMk cId="1559500084" sldId="391"/>
            <ac:spMk id="35986" creationId="{0275611D-7C84-4D2A-C10D-847B38D5E488}"/>
          </ac:spMkLst>
        </pc:spChg>
        <pc:spChg chg="mod">
          <ac:chgData name="Greene, Thomas M." userId="cccf0210-2097-4b1d-9164-143ab08cd144" providerId="ADAL" clId="{92A7C369-D80B-4253-BAE4-8492CAAE838C}" dt="2023-02-02T22:08:02.937" v="180"/>
          <ac:spMkLst>
            <pc:docMk/>
            <pc:sldMk cId="1559500084" sldId="391"/>
            <ac:spMk id="35987" creationId="{7EC45FCC-4E16-F903-44A2-BE084FC114B4}"/>
          </ac:spMkLst>
        </pc:spChg>
        <pc:spChg chg="mod">
          <ac:chgData name="Greene, Thomas M." userId="cccf0210-2097-4b1d-9164-143ab08cd144" providerId="ADAL" clId="{92A7C369-D80B-4253-BAE4-8492CAAE838C}" dt="2023-02-02T22:08:02.937" v="180"/>
          <ac:spMkLst>
            <pc:docMk/>
            <pc:sldMk cId="1559500084" sldId="391"/>
            <ac:spMk id="35988" creationId="{342938C6-A7FA-170B-C2CA-A5DB173962F6}"/>
          </ac:spMkLst>
        </pc:spChg>
        <pc:spChg chg="mod">
          <ac:chgData name="Greene, Thomas M." userId="cccf0210-2097-4b1d-9164-143ab08cd144" providerId="ADAL" clId="{92A7C369-D80B-4253-BAE4-8492CAAE838C}" dt="2023-02-02T22:08:02.937" v="180"/>
          <ac:spMkLst>
            <pc:docMk/>
            <pc:sldMk cId="1559500084" sldId="391"/>
            <ac:spMk id="35989" creationId="{E2DF7541-356F-CD99-F23C-358D30E4D803}"/>
          </ac:spMkLst>
        </pc:spChg>
        <pc:grpChg chg="add mod">
          <ac:chgData name="Greene, Thomas M." userId="cccf0210-2097-4b1d-9164-143ab08cd144" providerId="ADAL" clId="{92A7C369-D80B-4253-BAE4-8492CAAE838C}" dt="2023-02-02T22:08:38.458" v="187" actId="14100"/>
          <ac:grpSpMkLst>
            <pc:docMk/>
            <pc:sldMk cId="1559500084" sldId="391"/>
            <ac:grpSpMk id="8" creationId="{59138BED-92E9-BE3B-1EA1-3B408FC6A0D6}"/>
          </ac:grpSpMkLst>
        </pc:grpChg>
        <pc:grpChg chg="del">
          <ac:chgData name="Greene, Thomas M." userId="cccf0210-2097-4b1d-9164-143ab08cd144" providerId="ADAL" clId="{92A7C369-D80B-4253-BAE4-8492CAAE838C}" dt="2023-02-02T22:07:47.984" v="178" actId="21"/>
          <ac:grpSpMkLst>
            <pc:docMk/>
            <pc:sldMk cId="1559500084" sldId="391"/>
            <ac:grpSpMk id="10" creationId="{00000000-0000-0000-0000-000000000000}"/>
          </ac:grpSpMkLst>
        </pc:grpChg>
        <pc:grpChg chg="mod">
          <ac:chgData name="Greene, Thomas M." userId="cccf0210-2097-4b1d-9164-143ab08cd144" providerId="ADAL" clId="{92A7C369-D80B-4253-BAE4-8492CAAE838C}" dt="2023-02-02T22:08:02.937" v="180"/>
          <ac:grpSpMkLst>
            <pc:docMk/>
            <pc:sldMk cId="1559500084" sldId="391"/>
            <ac:grpSpMk id="12" creationId="{FEFB8369-0C04-B293-570F-FFCBD997498F}"/>
          </ac:grpSpMkLst>
        </pc:grpChg>
        <pc:grpChg chg="mod">
          <ac:chgData name="Greene, Thomas M." userId="cccf0210-2097-4b1d-9164-143ab08cd144" providerId="ADAL" clId="{92A7C369-D80B-4253-BAE4-8492CAAE838C}" dt="2023-02-02T22:08:02.937" v="180"/>
          <ac:grpSpMkLst>
            <pc:docMk/>
            <pc:sldMk cId="1559500084" sldId="391"/>
            <ac:grpSpMk id="29" creationId="{A57638FE-294D-C8E2-C40C-4C980C8542B6}"/>
          </ac:grpSpMkLst>
        </pc:grpChg>
        <pc:grpChg chg="mod">
          <ac:chgData name="Greene, Thomas M." userId="cccf0210-2097-4b1d-9164-143ab08cd144" providerId="ADAL" clId="{92A7C369-D80B-4253-BAE4-8492CAAE838C}" dt="2023-02-02T22:08:02.937" v="180"/>
          <ac:grpSpMkLst>
            <pc:docMk/>
            <pc:sldMk cId="1559500084" sldId="391"/>
            <ac:grpSpMk id="32" creationId="{684BFEF2-D72C-42E4-85C1-C5C33A059878}"/>
          </ac:grpSpMkLst>
        </pc:grpChg>
        <pc:grpChg chg="mod">
          <ac:chgData name="Greene, Thomas M." userId="cccf0210-2097-4b1d-9164-143ab08cd144" providerId="ADAL" clId="{92A7C369-D80B-4253-BAE4-8492CAAE838C}" dt="2023-02-02T22:08:02.937" v="180"/>
          <ac:grpSpMkLst>
            <pc:docMk/>
            <pc:sldMk cId="1559500084" sldId="391"/>
            <ac:grpSpMk id="35851" creationId="{21E07A87-8D5B-75F7-0CA8-05C9270F69F7}"/>
          </ac:grpSpMkLst>
        </pc:grpChg>
        <pc:grpChg chg="mod">
          <ac:chgData name="Greene, Thomas M." userId="cccf0210-2097-4b1d-9164-143ab08cd144" providerId="ADAL" clId="{92A7C369-D80B-4253-BAE4-8492CAAE838C}" dt="2023-02-02T22:08:02.937" v="180"/>
          <ac:grpSpMkLst>
            <pc:docMk/>
            <pc:sldMk cId="1559500084" sldId="391"/>
            <ac:grpSpMk id="35859" creationId="{E20114D7-E3FC-F09A-7ACD-CE829C6D4B0E}"/>
          </ac:grpSpMkLst>
        </pc:grpChg>
        <pc:grpChg chg="mod">
          <ac:chgData name="Greene, Thomas M." userId="cccf0210-2097-4b1d-9164-143ab08cd144" providerId="ADAL" clId="{92A7C369-D80B-4253-BAE4-8492CAAE838C}" dt="2023-02-02T22:08:02.937" v="180"/>
          <ac:grpSpMkLst>
            <pc:docMk/>
            <pc:sldMk cId="1559500084" sldId="391"/>
            <ac:grpSpMk id="35861" creationId="{82F265E4-354B-49A5-A14F-D5399757FD13}"/>
          </ac:grpSpMkLst>
        </pc:grpChg>
        <pc:graphicFrameChg chg="mod">
          <ac:chgData name="Greene, Thomas M." userId="cccf0210-2097-4b1d-9164-143ab08cd144" providerId="ADAL" clId="{92A7C369-D80B-4253-BAE4-8492CAAE838C}" dt="2023-02-02T22:08:02.937" v="180"/>
          <ac:graphicFrameMkLst>
            <pc:docMk/>
            <pc:sldMk cId="1559500084" sldId="391"/>
            <ac:graphicFrameMk id="13" creationId="{14C69E06-9F66-3FAA-B37C-E3A91342ED90}"/>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0" creationId="{E63D028D-AA27-7DC6-FDE5-C754D44D2830}"/>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1" creationId="{E8D17841-9798-802B-BD82-641348C71472}"/>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4" creationId="{7FD8A7AC-25EB-3D1C-D8F6-9C5F564FF703}"/>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5" creationId="{B19BD171-A1BC-5276-72A5-53C9C84BF146}"/>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6" creationId="{BCB75F0A-FAD6-03E2-065F-A34D3B6569B4}"/>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7" creationId="{3AE6A68F-166E-F05E-F8D8-90912025CABD}"/>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8" creationId="{5D47DB6A-2637-5D31-2C68-B18EAE441437}"/>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49" creationId="{5A82F784-87A0-5B39-7A31-C9171BFEA4B6}"/>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50" creationId="{76217509-5759-C70B-7DBE-33762846D8FE}"/>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66" creationId="{4A378587-F901-BA37-394C-CCFC5DE1D1DC}"/>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67" creationId="{1CDB4A87-4D15-2099-8E00-283F24275EB5}"/>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68" creationId="{CA205AC5-53C4-44E6-AB73-81C5119B9F22}"/>
          </ac:graphicFrameMkLst>
        </pc:graphicFrameChg>
        <pc:graphicFrameChg chg="mod">
          <ac:chgData name="Greene, Thomas M." userId="cccf0210-2097-4b1d-9164-143ab08cd144" providerId="ADAL" clId="{92A7C369-D80B-4253-BAE4-8492CAAE838C}" dt="2023-02-02T22:08:02.937" v="180"/>
          <ac:graphicFrameMkLst>
            <pc:docMk/>
            <pc:sldMk cId="1559500084" sldId="391"/>
            <ac:graphicFrameMk id="35869" creationId="{CC16742A-041B-E9C5-85A5-665AD71BFDB8}"/>
          </ac:graphicFrameMkLst>
        </pc:graphicFrameChg>
        <pc:picChg chg="del">
          <ac:chgData name="Greene, Thomas M." userId="cccf0210-2097-4b1d-9164-143ab08cd144" providerId="ADAL" clId="{92A7C369-D80B-4253-BAE4-8492CAAE838C}" dt="2023-02-02T22:07:53.922" v="179" actId="21"/>
          <ac:picMkLst>
            <pc:docMk/>
            <pc:sldMk cId="1559500084" sldId="391"/>
            <ac:picMk id="101" creationId="{00000000-0000-0000-0000-000000000000}"/>
          </ac:picMkLst>
        </pc:picChg>
      </pc:sldChg>
      <pc:sldChg chg="addSp delSp modSp add mod">
        <pc:chgData name="Greene, Thomas M." userId="cccf0210-2097-4b1d-9164-143ab08cd144" providerId="ADAL" clId="{92A7C369-D80B-4253-BAE4-8492CAAE838C}" dt="2023-02-02T22:11:18.711" v="219" actId="20577"/>
        <pc:sldMkLst>
          <pc:docMk/>
          <pc:sldMk cId="2413507673" sldId="392"/>
        </pc:sldMkLst>
        <pc:spChg chg="add del mod">
          <ac:chgData name="Greene, Thomas M." userId="cccf0210-2097-4b1d-9164-143ab08cd144" providerId="ADAL" clId="{92A7C369-D80B-4253-BAE4-8492CAAE838C}" dt="2023-02-02T22:09:21.924" v="192"/>
          <ac:spMkLst>
            <pc:docMk/>
            <pc:sldMk cId="2413507673" sldId="392"/>
            <ac:spMk id="3" creationId="{86F988AF-EC49-047B-A79A-7E763CA9496C}"/>
          </ac:spMkLst>
        </pc:spChg>
        <pc:spChg chg="del">
          <ac:chgData name="Greene, Thomas M." userId="cccf0210-2097-4b1d-9164-143ab08cd144" providerId="ADAL" clId="{92A7C369-D80B-4253-BAE4-8492CAAE838C}" dt="2023-02-02T22:09:08.034" v="190" actId="21"/>
          <ac:spMkLst>
            <pc:docMk/>
            <pc:sldMk cId="2413507673" sldId="392"/>
            <ac:spMk id="4" creationId="{0206AAC5-76A5-82CC-7EA1-B7F3B8931A91}"/>
          </ac:spMkLst>
        </pc:spChg>
        <pc:spChg chg="add mod">
          <ac:chgData name="Greene, Thomas M." userId="cccf0210-2097-4b1d-9164-143ab08cd144" providerId="ADAL" clId="{92A7C369-D80B-4253-BAE4-8492CAAE838C}" dt="2023-02-02T22:10:45.384" v="213" actId="122"/>
          <ac:spMkLst>
            <pc:docMk/>
            <pc:sldMk cId="2413507673" sldId="392"/>
            <ac:spMk id="7" creationId="{38793EFD-BAE3-61C8-0377-B2AFB3FCC74B}"/>
          </ac:spMkLst>
        </pc:spChg>
        <pc:spChg chg="add mod">
          <ac:chgData name="Greene, Thomas M." userId="cccf0210-2097-4b1d-9164-143ab08cd144" providerId="ADAL" clId="{92A7C369-D80B-4253-BAE4-8492CAAE838C}" dt="2023-02-02T22:11:18.711" v="219" actId="20577"/>
          <ac:spMkLst>
            <pc:docMk/>
            <pc:sldMk cId="2413507673" sldId="392"/>
            <ac:spMk id="35843" creationId="{C55052F5-ED75-60F2-24B6-4FDF8C7820F7}"/>
          </ac:spMkLst>
        </pc:spChg>
        <pc:grpChg chg="del">
          <ac:chgData name="Greene, Thomas M." userId="cccf0210-2097-4b1d-9164-143ab08cd144" providerId="ADAL" clId="{92A7C369-D80B-4253-BAE4-8492CAAE838C}" dt="2023-02-02T22:09:11.292" v="191" actId="21"/>
          <ac:grpSpMkLst>
            <pc:docMk/>
            <pc:sldMk cId="2413507673" sldId="392"/>
            <ac:grpSpMk id="8" creationId="{59138BED-92E9-BE3B-1EA1-3B408FC6A0D6}"/>
          </ac:grpSpMkLst>
        </pc:grpChg>
        <pc:picChg chg="add mod">
          <ac:chgData name="Greene, Thomas M." userId="cccf0210-2097-4b1d-9164-143ab08cd144" providerId="ADAL" clId="{92A7C369-D80B-4253-BAE4-8492CAAE838C}" dt="2023-02-02T22:09:49.781" v="197" actId="14100"/>
          <ac:picMkLst>
            <pc:docMk/>
            <pc:sldMk cId="2413507673" sldId="392"/>
            <ac:picMk id="5" creationId="{808AD0A2-73E3-AD2D-A4D8-DC9175260AF0}"/>
          </ac:picMkLst>
        </pc:picChg>
        <pc:picChg chg="add mod">
          <ac:chgData name="Greene, Thomas M." userId="cccf0210-2097-4b1d-9164-143ab08cd144" providerId="ADAL" clId="{92A7C369-D80B-4253-BAE4-8492CAAE838C}" dt="2023-02-02T22:09:45.206" v="196" actId="1076"/>
          <ac:picMkLst>
            <pc:docMk/>
            <pc:sldMk cId="2413507673" sldId="392"/>
            <ac:picMk id="6" creationId="{34BF65DB-659E-B3E9-4190-1176095E6E0C}"/>
          </ac:picMkLst>
        </pc:picChg>
      </pc:sldChg>
      <pc:sldMasterChg chg="delSldLayout">
        <pc:chgData name="Greene, Thomas M." userId="cccf0210-2097-4b1d-9164-143ab08cd144" providerId="ADAL" clId="{92A7C369-D80B-4253-BAE4-8492CAAE838C}" dt="2023-02-02T22:14:48.478" v="221" actId="2696"/>
        <pc:sldMasterMkLst>
          <pc:docMk/>
          <pc:sldMasterMk cId="151075173" sldId="2147483672"/>
        </pc:sldMasterMkLst>
        <pc:sldLayoutChg chg="del">
          <pc:chgData name="Greene, Thomas M." userId="cccf0210-2097-4b1d-9164-143ab08cd144" providerId="ADAL" clId="{92A7C369-D80B-4253-BAE4-8492CAAE838C}" dt="2023-02-02T22:14:48.478" v="221" actId="2696"/>
          <pc:sldLayoutMkLst>
            <pc:docMk/>
            <pc:sldMasterMk cId="151075173" sldId="2147483672"/>
            <pc:sldLayoutMk cId="4212983334" sldId="2147483696"/>
          </pc:sldLayoutMkLst>
        </pc:sldLayoutChg>
        <pc:sldLayoutChg chg="del">
          <pc:chgData name="Greene, Thomas M." userId="cccf0210-2097-4b1d-9164-143ab08cd144" providerId="ADAL" clId="{92A7C369-D80B-4253-BAE4-8492CAAE838C}" dt="2023-02-02T22:14:48.478" v="221" actId="2696"/>
          <pc:sldLayoutMkLst>
            <pc:docMk/>
            <pc:sldMasterMk cId="151075173" sldId="2147483672"/>
            <pc:sldLayoutMk cId="2060272026" sldId="2147483697"/>
          </pc:sldLayoutMkLst>
        </pc:sldLayoutChg>
        <pc:sldLayoutChg chg="del">
          <pc:chgData name="Greene, Thomas M." userId="cccf0210-2097-4b1d-9164-143ab08cd144" providerId="ADAL" clId="{92A7C369-D80B-4253-BAE4-8492CAAE838C}" dt="2023-02-02T21:55:20.739" v="105" actId="2696"/>
          <pc:sldLayoutMkLst>
            <pc:docMk/>
            <pc:sldMasterMk cId="151075173" sldId="2147483672"/>
            <pc:sldLayoutMk cId="3644398421" sldId="2147483698"/>
          </pc:sldLayoutMkLst>
        </pc:sldLayoutChg>
        <pc:sldLayoutChg chg="del">
          <pc:chgData name="Greene, Thomas M." userId="cccf0210-2097-4b1d-9164-143ab08cd144" providerId="ADAL" clId="{92A7C369-D80B-4253-BAE4-8492CAAE838C}" dt="2023-02-02T21:55:20.739" v="105" actId="2696"/>
          <pc:sldLayoutMkLst>
            <pc:docMk/>
            <pc:sldMasterMk cId="151075173" sldId="2147483672"/>
            <pc:sldLayoutMk cId="1174853491" sldId="2147483699"/>
          </pc:sldLayoutMkLst>
        </pc:sldLayoutChg>
        <pc:sldLayoutChg chg="del">
          <pc:chgData name="Greene, Thomas M." userId="cccf0210-2097-4b1d-9164-143ab08cd144" providerId="ADAL" clId="{92A7C369-D80B-4253-BAE4-8492CAAE838C}" dt="2023-02-02T21:55:52.063" v="106" actId="2696"/>
          <pc:sldLayoutMkLst>
            <pc:docMk/>
            <pc:sldMasterMk cId="151075173" sldId="2147483672"/>
            <pc:sldLayoutMk cId="3953077703" sldId="2147483700"/>
          </pc:sldLayoutMkLst>
        </pc:sldLayoutChg>
      </pc:sldMasterChg>
      <pc:sldMasterChg chg="del delSldLayout">
        <pc:chgData name="Greene, Thomas M." userId="cccf0210-2097-4b1d-9164-143ab08cd144" providerId="ADAL" clId="{92A7C369-D80B-4253-BAE4-8492CAAE838C}" dt="2023-02-02T21:38:39.699" v="94" actId="2696"/>
        <pc:sldMasterMkLst>
          <pc:docMk/>
          <pc:sldMasterMk cId="2806429489" sldId="2147483722"/>
        </pc:sldMasterMkLst>
        <pc:sldLayoutChg chg="del">
          <pc:chgData name="Greene, Thomas M." userId="cccf0210-2097-4b1d-9164-143ab08cd144" providerId="ADAL" clId="{92A7C369-D80B-4253-BAE4-8492CAAE838C}" dt="2023-02-02T21:38:39.699" v="94" actId="2696"/>
          <pc:sldLayoutMkLst>
            <pc:docMk/>
            <pc:sldMasterMk cId="2806429489" sldId="2147483722"/>
            <pc:sldLayoutMk cId="1583796562" sldId="2147483723"/>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3373065042" sldId="2147483724"/>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908419018" sldId="2147483725"/>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617903267" sldId="2147483726"/>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1620075314" sldId="2147483727"/>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2761637831" sldId="2147483728"/>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2644478853" sldId="2147483729"/>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3389445609" sldId="2147483730"/>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999111004" sldId="2147483731"/>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483294202" sldId="2147483732"/>
          </pc:sldLayoutMkLst>
        </pc:sldLayoutChg>
        <pc:sldLayoutChg chg="del">
          <pc:chgData name="Greene, Thomas M." userId="cccf0210-2097-4b1d-9164-143ab08cd144" providerId="ADAL" clId="{92A7C369-D80B-4253-BAE4-8492CAAE838C}" dt="2023-02-02T21:38:39.699" v="94" actId="2696"/>
          <pc:sldLayoutMkLst>
            <pc:docMk/>
            <pc:sldMasterMk cId="2806429489" sldId="2147483722"/>
            <pc:sldLayoutMk cId="816678450" sldId="214748373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mn-lt"/>
                <a:ea typeface="+mn-ea"/>
                <a:cs typeface="+mn-cs"/>
              </a:defRPr>
            </a:pPr>
            <a:r>
              <a:rPr lang="en-US" b="1"/>
              <a:t>Type IL cement</a:t>
            </a:r>
          </a:p>
        </c:rich>
      </c:tx>
      <c:layout>
        <c:manualLayout>
          <c:xMode val="edge"/>
          <c:yMode val="edge"/>
          <c:x val="0.41414777763085603"/>
          <c:y val="8.5704577745178992E-2"/>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030722739864014"/>
          <c:y val="0.18088340191618243"/>
          <c:w val="0.78047308987932862"/>
          <c:h val="0.57957750275682496"/>
        </c:manualLayout>
      </c:layout>
      <c:barChart>
        <c:barDir val="col"/>
        <c:grouping val="clustered"/>
        <c:varyColors val="0"/>
        <c:ser>
          <c:idx val="0"/>
          <c:order val="0"/>
          <c:tx>
            <c:v>1D</c:v>
          </c:tx>
          <c:spPr>
            <a:solidFill>
              <a:schemeClr val="accent1"/>
            </a:solidFill>
            <a:ln>
              <a:noFill/>
            </a:ln>
            <a:effectLst/>
          </c:spPr>
          <c:invertIfNegative val="0"/>
          <c:errBars>
            <c:errBarType val="both"/>
            <c:errValType val="cust"/>
            <c:noEndCap val="0"/>
            <c:plus>
              <c:numLit>
                <c:formatCode>General</c:formatCode>
                <c:ptCount val="1"/>
                <c:pt idx="0">
                  <c:v>2.3E-2</c:v>
                </c:pt>
              </c:numLit>
            </c:plus>
            <c:minus>
              <c:numLit>
                <c:formatCode>General</c:formatCode>
                <c:ptCount val="1"/>
                <c:pt idx="0">
                  <c:v>2.3E-2</c:v>
                </c:pt>
              </c:numLit>
            </c:minus>
            <c:spPr>
              <a:noFill/>
              <a:ln w="9525" cap="flat" cmpd="sng" algn="ctr">
                <a:solidFill>
                  <a:schemeClr val="tx1">
                    <a:lumMod val="65000"/>
                    <a:lumOff val="35000"/>
                  </a:schemeClr>
                </a:solidFill>
                <a:round/>
              </a:ln>
              <a:effectLst/>
            </c:spPr>
          </c:errBars>
          <c:cat>
            <c:strRef>
              <c:f>('0 ASH wo bad break'!$G$3:$G$4,'0 ASH wo bad break'!$G$8,'0 ASH wo bad break'!$G$12,'0 ASH wo bad break'!$G$14)</c:f>
              <c:strCache>
                <c:ptCount val="5"/>
                <c:pt idx="0">
                  <c:v>CF 750 ref</c:v>
                </c:pt>
                <c:pt idx="1">
                  <c:v>CF 700 ref</c:v>
                </c:pt>
                <c:pt idx="2">
                  <c:v>CF 700 STRENEX HS 580@4oz</c:v>
                </c:pt>
                <c:pt idx="3">
                  <c:v>CF 700 STRENEX HS 620@4oz</c:v>
                </c:pt>
                <c:pt idx="4">
                  <c:v>CF 750 ref</c:v>
                </c:pt>
              </c:strCache>
              <c:extLst/>
            </c:strRef>
          </c:cat>
          <c:val>
            <c:numRef>
              <c:f>('0 ASH wo bad break'!$R$3:$R$4,'0 ASH wo bad break'!$R$8,'0 ASH wo bad break'!$R$12,'0 ASH wo bad break'!$R$14)</c:f>
              <c:numCache>
                <c:formatCode>0%</c:formatCode>
                <c:ptCount val="5"/>
                <c:pt idx="0">
                  <c:v>1</c:v>
                </c:pt>
                <c:pt idx="1">
                  <c:v>0.89792012710334379</c:v>
                </c:pt>
                <c:pt idx="2">
                  <c:v>0.99053946703257034</c:v>
                </c:pt>
                <c:pt idx="3">
                  <c:v>1.0053441178594642</c:v>
                </c:pt>
                <c:pt idx="4">
                  <c:v>0.99183938759298051</c:v>
                </c:pt>
              </c:numCache>
              <c:extLst/>
            </c:numRef>
          </c:val>
          <c:extLst xmlns:c15="http://schemas.microsoft.com/office/drawing/2012/chart">
            <c:ext xmlns:c16="http://schemas.microsoft.com/office/drawing/2014/chart" uri="{C3380CC4-5D6E-409C-BE32-E72D297353CC}">
              <c16:uniqueId val="{00000000-CDB8-4764-AD04-2116606901D3}"/>
            </c:ext>
          </c:extLst>
        </c:ser>
        <c:ser>
          <c:idx val="4"/>
          <c:order val="4"/>
          <c:tx>
            <c:v>28D</c:v>
          </c:tx>
          <c:spPr>
            <a:solidFill>
              <a:srgbClr val="00B050"/>
            </a:solidFill>
            <a:ln>
              <a:noFill/>
            </a:ln>
            <a:effectLst/>
          </c:spPr>
          <c:invertIfNegative val="0"/>
          <c:errBars>
            <c:errBarType val="both"/>
            <c:errValType val="cust"/>
            <c:noEndCap val="0"/>
            <c:plus>
              <c:numRef>
                <c:f>'0 ASH wo bad break'!$AH$18</c:f>
                <c:numCache>
                  <c:formatCode>General</c:formatCode>
                  <c:ptCount val="1"/>
                  <c:pt idx="0">
                    <c:v>1.4004925207843298E-2</c:v>
                  </c:pt>
                </c:numCache>
                <c:extLst/>
              </c:numRef>
            </c:plus>
            <c:minus>
              <c:numRef>
                <c:f>'0 ASH wo bad break'!$AH$18</c:f>
                <c:numCache>
                  <c:formatCode>General</c:formatCode>
                  <c:ptCount val="1"/>
                  <c:pt idx="0">
                    <c:v>1.4004925207843298E-2</c:v>
                  </c:pt>
                </c:numCache>
                <c:extLst/>
              </c:numRef>
            </c:minus>
            <c:spPr>
              <a:noFill/>
              <a:ln w="9525" cap="flat" cmpd="sng" algn="ctr">
                <a:solidFill>
                  <a:schemeClr val="tx1">
                    <a:lumMod val="65000"/>
                    <a:lumOff val="35000"/>
                  </a:schemeClr>
                </a:solidFill>
                <a:round/>
              </a:ln>
              <a:effectLst/>
            </c:spPr>
          </c:errBars>
          <c:cat>
            <c:strRef>
              <c:f>('0 ASH wo bad break'!$G$3:$G$4,'0 ASH wo bad break'!$G$8,'0 ASH wo bad break'!$G$12,'0 ASH wo bad break'!$G$14)</c:f>
              <c:strCache>
                <c:ptCount val="5"/>
                <c:pt idx="0">
                  <c:v>CF 750 ref</c:v>
                </c:pt>
                <c:pt idx="1">
                  <c:v>CF 700 ref</c:v>
                </c:pt>
                <c:pt idx="2">
                  <c:v>CF 700 STRENEX HS 580@4oz</c:v>
                </c:pt>
                <c:pt idx="3">
                  <c:v>CF 700 STRENEX HS 620@4oz</c:v>
                </c:pt>
                <c:pt idx="4">
                  <c:v>CF 750 ref</c:v>
                </c:pt>
              </c:strCache>
              <c:extLst/>
            </c:strRef>
          </c:cat>
          <c:val>
            <c:numRef>
              <c:f>('0 ASH wo bad break'!$AQ$3:$AQ$4,'0 ASH wo bad break'!$AQ$8,'0 ASH wo bad break'!$AQ$12,'0 ASH wo bad break'!$AQ$14)</c:f>
              <c:numCache>
                <c:formatCode>0%</c:formatCode>
                <c:ptCount val="5"/>
                <c:pt idx="0">
                  <c:v>1.0040382335506817</c:v>
                </c:pt>
                <c:pt idx="1">
                  <c:v>0.9220139300533492</c:v>
                </c:pt>
                <c:pt idx="2">
                  <c:v>1.0169679905157085</c:v>
                </c:pt>
                <c:pt idx="3">
                  <c:v>1.0218583283935982</c:v>
                </c:pt>
                <c:pt idx="4">
                  <c:v>0.99596176644931844</c:v>
                </c:pt>
              </c:numCache>
              <c:extLst/>
            </c:numRef>
          </c:val>
          <c:extLst>
            <c:ext xmlns:c16="http://schemas.microsoft.com/office/drawing/2014/chart" uri="{C3380CC4-5D6E-409C-BE32-E72D297353CC}">
              <c16:uniqueId val="{00000001-CDB8-4764-AD04-2116606901D3}"/>
            </c:ext>
          </c:extLst>
        </c:ser>
        <c:dLbls>
          <c:showLegendKey val="0"/>
          <c:showVal val="0"/>
          <c:showCatName val="0"/>
          <c:showSerName val="0"/>
          <c:showPercent val="0"/>
          <c:showBubbleSize val="0"/>
        </c:dLbls>
        <c:gapWidth val="219"/>
        <c:overlap val="-27"/>
        <c:axId val="1058100432"/>
        <c:axId val="1058100760"/>
        <c:extLst>
          <c:ext xmlns:c15="http://schemas.microsoft.com/office/drawing/2012/chart" uri="{02D57815-91ED-43cb-92C2-25804820EDAC}">
            <c15:filteredBarSeries>
              <c15:ser>
                <c:idx val="1"/>
                <c:order val="1"/>
                <c:tx>
                  <c:v>2D</c:v>
                </c:tx>
                <c:spPr>
                  <a:solidFill>
                    <a:schemeClr val="accent2"/>
                  </a:solidFill>
                  <a:ln>
                    <a:noFill/>
                  </a:ln>
                  <a:effectLst/>
                </c:spPr>
                <c:invertIfNegative val="0"/>
                <c:errBars>
                  <c:errBarType val="both"/>
                  <c:errValType val="cust"/>
                  <c:noEndCap val="0"/>
                  <c:plus>
                    <c:numRef>
                      <c:extLst>
                        <c:ext uri="{02D57815-91ED-43cb-92C2-25804820EDAC}">
                          <c15:formulaRef>
                            <c15:sqref>'0 ASH wo bad break'!$V$18</c15:sqref>
                          </c15:formulaRef>
                        </c:ext>
                      </c:extLst>
                      <c:numCache>
                        <c:formatCode>General</c:formatCode>
                        <c:ptCount val="1"/>
                        <c:pt idx="0">
                          <c:v>3.3407077855144511E-2</c:v>
                        </c:pt>
                      </c:numCache>
                    </c:numRef>
                  </c:plus>
                  <c:minus>
                    <c:numRef>
                      <c:extLst>
                        <c:ext uri="{02D57815-91ED-43cb-92C2-25804820EDAC}">
                          <c15:formulaRef>
                            <c15:sqref>'0 ASH wo bad break'!$V$18</c15:sqref>
                          </c15:formulaRef>
                        </c:ext>
                      </c:extLst>
                      <c:numCache>
                        <c:formatCode>General</c:formatCode>
                        <c:ptCount val="1"/>
                        <c:pt idx="0">
                          <c:v>3.3407077855144511E-2</c:v>
                        </c:pt>
                      </c:numCache>
                    </c:numRef>
                  </c:minus>
                  <c:spPr>
                    <a:noFill/>
                    <a:ln w="9525" cap="flat" cmpd="sng" algn="ctr">
                      <a:solidFill>
                        <a:schemeClr val="tx1">
                          <a:lumMod val="65000"/>
                          <a:lumOff val="35000"/>
                        </a:schemeClr>
                      </a:solidFill>
                      <a:round/>
                    </a:ln>
                    <a:effectLst/>
                  </c:spPr>
                </c:errBars>
                <c:cat>
                  <c:strRef>
                    <c:extLst>
                      <c:ext uri="{02D57815-91ED-43cb-92C2-25804820EDAC}">
                        <c15:formulaRef>
                          <c15:sqref>('0 ASH wo bad break'!$G$3:$G$4,'0 ASH wo bad break'!$G$8,'0 ASH wo bad break'!$G$12,'0 ASH wo bad break'!$G$14)</c15:sqref>
                        </c15:formulaRef>
                      </c:ext>
                    </c:extLst>
                    <c:strCache>
                      <c:ptCount val="5"/>
                      <c:pt idx="0">
                        <c:v>CF 750 ref</c:v>
                      </c:pt>
                      <c:pt idx="1">
                        <c:v>CF 700 ref</c:v>
                      </c:pt>
                      <c:pt idx="2">
                        <c:v>CF 700 STRENEX HS 580@4oz</c:v>
                      </c:pt>
                      <c:pt idx="3">
                        <c:v>CF 700 STRENEX HS 620@4oz</c:v>
                      </c:pt>
                      <c:pt idx="4">
                        <c:v>CF 750 ref</c:v>
                      </c:pt>
                    </c:strCache>
                  </c:strRef>
                </c:cat>
                <c:val>
                  <c:numRef>
                    <c:extLst>
                      <c:ext uri="{02D57815-91ED-43cb-92C2-25804820EDAC}">
                        <c15:formulaRef>
                          <c15:sqref>('0 ASH wo bad break'!$X$3:$X$4,'0 ASH wo bad break'!$X$8,'0 ASH wo bad break'!$X$12,'0 ASH wo bad break'!$X$14)</c15:sqref>
                        </c15:formulaRef>
                      </c:ext>
                    </c:extLst>
                    <c:numCache>
                      <c:formatCode>0%</c:formatCode>
                      <c:ptCount val="5"/>
                      <c:pt idx="0">
                        <c:v>0.98818881435450023</c:v>
                      </c:pt>
                      <c:pt idx="1">
                        <c:v>0.9054693608790485</c:v>
                      </c:pt>
                      <c:pt idx="2">
                        <c:v>0.99814807193711674</c:v>
                      </c:pt>
                      <c:pt idx="3">
                        <c:v>0.9591341207457097</c:v>
                      </c:pt>
                      <c:pt idx="4">
                        <c:v>1.0118111856454999</c:v>
                      </c:pt>
                    </c:numCache>
                  </c:numRef>
                </c:val>
                <c:extLst>
                  <c:ext xmlns:c16="http://schemas.microsoft.com/office/drawing/2014/chart" uri="{C3380CC4-5D6E-409C-BE32-E72D297353CC}">
                    <c16:uniqueId val="{00000002-CDB8-4764-AD04-2116606901D3}"/>
                  </c:ext>
                </c:extLst>
              </c15:ser>
            </c15:filteredBarSeries>
            <c15:filteredBarSeries>
              <c15:ser>
                <c:idx val="2"/>
                <c:order val="2"/>
                <c:tx>
                  <c:v>3D</c:v>
                </c:tx>
                <c:spPr>
                  <a:solidFill>
                    <a:schemeClr val="accent3"/>
                  </a:solidFill>
                  <a:ln>
                    <a:noFill/>
                  </a:ln>
                  <a:effectLst/>
                </c:spPr>
                <c:invertIfNegative val="0"/>
                <c:errBars>
                  <c:errBarType val="both"/>
                  <c:errValType val="cust"/>
                  <c:noEndCap val="0"/>
                  <c:plus>
                    <c:numLit>
                      <c:formatCode>General</c:formatCode>
                      <c:ptCount val="1"/>
                      <c:pt idx="0">
                        <c:v>1.7299999999999999E-2</c:v>
                      </c:pt>
                    </c:numLit>
                  </c:plus>
                  <c:minus>
                    <c:numLit>
                      <c:formatCode>General</c:formatCode>
                      <c:ptCount val="1"/>
                      <c:pt idx="0">
                        <c:v>1.7299999999999999E-2</c:v>
                      </c:pt>
                    </c:numLit>
                  </c:minus>
                  <c:spPr>
                    <a:noFill/>
                    <a:ln w="9525" cap="flat" cmpd="sng" algn="ctr">
                      <a:solidFill>
                        <a:schemeClr val="tx1">
                          <a:lumMod val="65000"/>
                          <a:lumOff val="35000"/>
                        </a:schemeClr>
                      </a:solidFill>
                      <a:round/>
                    </a:ln>
                    <a:effectLst/>
                  </c:spPr>
                </c:errBars>
                <c:cat>
                  <c:strRef>
                    <c:extLst xmlns:c15="http://schemas.microsoft.com/office/drawing/2012/chart">
                      <c:ext xmlns:c15="http://schemas.microsoft.com/office/drawing/2012/chart" uri="{02D57815-91ED-43cb-92C2-25804820EDAC}">
                        <c15:formulaRef>
                          <c15:sqref>('0 ASH wo bad break'!$G$3:$G$4,'0 ASH wo bad break'!$G$8,'0 ASH wo bad break'!$G$12,'0 ASH wo bad break'!$G$14)</c15:sqref>
                        </c15:formulaRef>
                      </c:ext>
                    </c:extLst>
                    <c:strCache>
                      <c:ptCount val="5"/>
                      <c:pt idx="0">
                        <c:v>CF 750 ref</c:v>
                      </c:pt>
                      <c:pt idx="1">
                        <c:v>CF 700 ref</c:v>
                      </c:pt>
                      <c:pt idx="2">
                        <c:v>CF 700 STRENEX HS 580@4oz</c:v>
                      </c:pt>
                      <c:pt idx="3">
                        <c:v>CF 700 STRENEX HS 620@4oz</c:v>
                      </c:pt>
                      <c:pt idx="4">
                        <c:v>CF 750 ref</c:v>
                      </c:pt>
                    </c:strCache>
                  </c:strRef>
                </c:cat>
                <c:val>
                  <c:numRef>
                    <c:extLst xmlns:c15="http://schemas.microsoft.com/office/drawing/2012/chart">
                      <c:ext xmlns:c15="http://schemas.microsoft.com/office/drawing/2012/chart" uri="{02D57815-91ED-43cb-92C2-25804820EDAC}">
                        <c15:formulaRef>
                          <c15:sqref>('0 ASH wo bad break'!$AD$3:$AD$4,'0 ASH wo bad break'!$AD$8,'0 ASH wo bad break'!$AD$12,'0 ASH wo bad break'!$AD$14)</c15:sqref>
                        </c15:formulaRef>
                      </c:ext>
                    </c:extLst>
                    <c:numCache>
                      <c:formatCode>0%</c:formatCode>
                      <c:ptCount val="5"/>
                      <c:pt idx="0">
                        <c:v>0.99387648420580987</c:v>
                      </c:pt>
                      <c:pt idx="1">
                        <c:v>0.91987155552236577</c:v>
                      </c:pt>
                      <c:pt idx="2">
                        <c:v>1.0285266223583003</c:v>
                      </c:pt>
                      <c:pt idx="3">
                        <c:v>1.0048540064222238</c:v>
                      </c:pt>
                      <c:pt idx="4">
                        <c:v>1.0061235157941901</c:v>
                      </c:pt>
                    </c:numCache>
                  </c:numRef>
                </c:val>
                <c:extLst xmlns:c15="http://schemas.microsoft.com/office/drawing/2012/chart">
                  <c:ext xmlns:c16="http://schemas.microsoft.com/office/drawing/2014/chart" uri="{C3380CC4-5D6E-409C-BE32-E72D297353CC}">
                    <c16:uniqueId val="{00000003-CDB8-4764-AD04-2116606901D3}"/>
                  </c:ext>
                </c:extLst>
              </c15:ser>
            </c15:filteredBarSeries>
            <c15:filteredBarSeries>
              <c15:ser>
                <c:idx val="3"/>
                <c:order val="3"/>
                <c:tx>
                  <c:v>7D</c:v>
                </c:tx>
                <c:spPr>
                  <a:solidFill>
                    <a:schemeClr val="accent4"/>
                  </a:solidFill>
                  <a:ln>
                    <a:noFill/>
                  </a:ln>
                  <a:effectLst/>
                </c:spPr>
                <c:invertIfNegative val="0"/>
                <c:errBars>
                  <c:errBarType val="both"/>
                  <c:errValType val="cust"/>
                  <c:noEndCap val="0"/>
                  <c:plus>
                    <c:numRef>
                      <c:extLst xmlns:c15="http://schemas.microsoft.com/office/drawing/2012/chart">
                        <c:ext xmlns:c15="http://schemas.microsoft.com/office/drawing/2012/chart" uri="{02D57815-91ED-43cb-92C2-25804820EDAC}">
                          <c15:formulaRef>
                            <c15:sqref>'0 ASH wo bad break'!$AB$18</c15:sqref>
                          </c15:formulaRef>
                        </c:ext>
                      </c:extLst>
                      <c:numCache>
                        <c:formatCode>General</c:formatCode>
                        <c:ptCount val="1"/>
                        <c:pt idx="0">
                          <c:v>1.7319918171099066E-2</c:v>
                        </c:pt>
                      </c:numCache>
                    </c:numRef>
                  </c:plus>
                  <c:minus>
                    <c:numRef>
                      <c:extLst xmlns:c15="http://schemas.microsoft.com/office/drawing/2012/chart">
                        <c:ext xmlns:c15="http://schemas.microsoft.com/office/drawing/2012/chart" uri="{02D57815-91ED-43cb-92C2-25804820EDAC}">
                          <c15:formulaRef>
                            <c15:sqref>'0 ASH wo bad break'!$AB$18</c15:sqref>
                          </c15:formulaRef>
                        </c:ext>
                      </c:extLst>
                      <c:numCache>
                        <c:formatCode>General</c:formatCode>
                        <c:ptCount val="1"/>
                        <c:pt idx="0">
                          <c:v>1.7319918171099066E-2</c:v>
                        </c:pt>
                      </c:numCache>
                    </c:numRef>
                  </c:minus>
                  <c:spPr>
                    <a:noFill/>
                    <a:ln w="9525" cap="flat" cmpd="sng" algn="ctr">
                      <a:solidFill>
                        <a:schemeClr val="tx1">
                          <a:lumMod val="65000"/>
                          <a:lumOff val="35000"/>
                        </a:schemeClr>
                      </a:solidFill>
                      <a:round/>
                    </a:ln>
                    <a:effectLst/>
                  </c:spPr>
                </c:errBars>
                <c:cat>
                  <c:strRef>
                    <c:extLst xmlns:c15="http://schemas.microsoft.com/office/drawing/2012/chart">
                      <c:ext xmlns:c15="http://schemas.microsoft.com/office/drawing/2012/chart" uri="{02D57815-91ED-43cb-92C2-25804820EDAC}">
                        <c15:formulaRef>
                          <c15:sqref>('0 ASH wo bad break'!$G$3:$G$4,'0 ASH wo bad break'!$G$8,'0 ASH wo bad break'!$G$12,'0 ASH wo bad break'!$G$14)</c15:sqref>
                        </c15:formulaRef>
                      </c:ext>
                    </c:extLst>
                    <c:strCache>
                      <c:ptCount val="5"/>
                      <c:pt idx="0">
                        <c:v>CF 750 ref</c:v>
                      </c:pt>
                      <c:pt idx="1">
                        <c:v>CF 700 ref</c:v>
                      </c:pt>
                      <c:pt idx="2">
                        <c:v>CF 700 STRENEX HS 580@4oz</c:v>
                      </c:pt>
                      <c:pt idx="3">
                        <c:v>CF 700 STRENEX HS 620@4oz</c:v>
                      </c:pt>
                      <c:pt idx="4">
                        <c:v>CF 750 ref</c:v>
                      </c:pt>
                    </c:strCache>
                  </c:strRef>
                </c:cat>
                <c:val>
                  <c:numRef>
                    <c:extLst xmlns:c15="http://schemas.microsoft.com/office/drawing/2012/chart">
                      <c:ext xmlns:c15="http://schemas.microsoft.com/office/drawing/2012/chart" uri="{02D57815-91ED-43cb-92C2-25804820EDAC}">
                        <c15:formulaRef>
                          <c15:sqref>('0 ASH wo bad break'!$AJ$3:$AJ$4,'0 ASH wo bad break'!$AJ$8,'0 ASH wo bad break'!$AJ$12,'0 ASH wo bad break'!$AJ$14)</c15:sqref>
                        </c15:formulaRef>
                      </c:ext>
                    </c:extLst>
                    <c:numCache>
                      <c:formatCode>0%</c:formatCode>
                      <c:ptCount val="5"/>
                      <c:pt idx="0">
                        <c:v>0.99504851120776183</c:v>
                      </c:pt>
                      <c:pt idx="1">
                        <c:v>0.93824021411843428</c:v>
                      </c:pt>
                      <c:pt idx="2">
                        <c:v>1.0673134827701571</c:v>
                      </c:pt>
                      <c:pt idx="3">
                        <c:v>1.0182000669120108</c:v>
                      </c:pt>
                      <c:pt idx="4">
                        <c:v>1.0049514887922382</c:v>
                      </c:pt>
                    </c:numCache>
                  </c:numRef>
                </c:val>
                <c:extLst xmlns:c15="http://schemas.microsoft.com/office/drawing/2012/chart">
                  <c:ext xmlns:c16="http://schemas.microsoft.com/office/drawing/2014/chart" uri="{C3380CC4-5D6E-409C-BE32-E72D297353CC}">
                    <c16:uniqueId val="{00000004-CDB8-4764-AD04-2116606901D3}"/>
                  </c:ext>
                </c:extLst>
              </c15:ser>
            </c15:filteredBarSeries>
            <c15:filteredBarSeries>
              <c15:ser>
                <c:idx val="5"/>
                <c:order val="5"/>
                <c:tx>
                  <c:v>56D</c:v>
                </c:tx>
                <c:spPr>
                  <a:solidFill>
                    <a:srgbClr val="00B050"/>
                  </a:solidFill>
                  <a:ln>
                    <a:noFill/>
                  </a:ln>
                  <a:effectLst/>
                </c:spPr>
                <c:invertIfNegative val="0"/>
                <c:errBars>
                  <c:errBarType val="both"/>
                  <c:errValType val="cust"/>
                  <c:noEndCap val="0"/>
                  <c:plus>
                    <c:numRef>
                      <c:extLst xmlns:c15="http://schemas.microsoft.com/office/drawing/2012/chart">
                        <c:ext xmlns:c15="http://schemas.microsoft.com/office/drawing/2012/chart" uri="{02D57815-91ED-43cb-92C2-25804820EDAC}">
                          <c15:formulaRef>
                            <c15:sqref>'0 ASH wo bad break'!$AV$18</c15:sqref>
                          </c15:formulaRef>
                        </c:ext>
                      </c:extLst>
                      <c:numCache>
                        <c:formatCode>General</c:formatCode>
                        <c:ptCount val="1"/>
                        <c:pt idx="0">
                          <c:v>3.0488031331619595E-2</c:v>
                        </c:pt>
                      </c:numCache>
                    </c:numRef>
                  </c:plus>
                  <c:minus>
                    <c:numRef>
                      <c:extLst xmlns:c15="http://schemas.microsoft.com/office/drawing/2012/chart">
                        <c:ext xmlns:c15="http://schemas.microsoft.com/office/drawing/2012/chart" uri="{02D57815-91ED-43cb-92C2-25804820EDAC}">
                          <c15:formulaRef>
                            <c15:sqref>'0 ASH wo bad break'!$AV$18</c15:sqref>
                          </c15:formulaRef>
                        </c:ext>
                      </c:extLst>
                      <c:numCache>
                        <c:formatCode>General</c:formatCode>
                        <c:ptCount val="1"/>
                        <c:pt idx="0">
                          <c:v>3.0488031331619595E-2</c:v>
                        </c:pt>
                      </c:numCache>
                    </c:numRef>
                  </c:minus>
                  <c:spPr>
                    <a:noFill/>
                    <a:ln w="9525" cap="flat" cmpd="sng" algn="ctr">
                      <a:solidFill>
                        <a:schemeClr val="tx1">
                          <a:lumMod val="65000"/>
                          <a:lumOff val="35000"/>
                        </a:schemeClr>
                      </a:solidFill>
                      <a:round/>
                    </a:ln>
                    <a:effectLst/>
                  </c:spPr>
                </c:errBars>
                <c:cat>
                  <c:strRef>
                    <c:extLst xmlns:c15="http://schemas.microsoft.com/office/drawing/2012/chart">
                      <c:ext xmlns:c15="http://schemas.microsoft.com/office/drawing/2012/chart" uri="{02D57815-91ED-43cb-92C2-25804820EDAC}">
                        <c15:formulaRef>
                          <c15:sqref>('0 ASH wo bad break'!$G$3:$G$4,'0 ASH wo bad break'!$G$8,'0 ASH wo bad break'!$G$12,'0 ASH wo bad break'!$G$14)</c15:sqref>
                        </c15:formulaRef>
                      </c:ext>
                    </c:extLst>
                    <c:strCache>
                      <c:ptCount val="5"/>
                      <c:pt idx="0">
                        <c:v>CF 750 ref</c:v>
                      </c:pt>
                      <c:pt idx="1">
                        <c:v>CF 700 ref</c:v>
                      </c:pt>
                      <c:pt idx="2">
                        <c:v>CF 700 STRENEX HS 580@4oz</c:v>
                      </c:pt>
                      <c:pt idx="3">
                        <c:v>CF 700 STRENEX HS 620@4oz</c:v>
                      </c:pt>
                      <c:pt idx="4">
                        <c:v>CF 750 ref</c:v>
                      </c:pt>
                    </c:strCache>
                  </c:strRef>
                </c:cat>
                <c:val>
                  <c:numRef>
                    <c:extLst xmlns:c15="http://schemas.microsoft.com/office/drawing/2012/chart">
                      <c:ext xmlns:c15="http://schemas.microsoft.com/office/drawing/2012/chart" uri="{02D57815-91ED-43cb-92C2-25804820EDAC}">
                        <c15:formulaRef>
                          <c15:sqref>('0 ASH wo bad break'!$AX$3:$AX$4,'0 ASH wo bad break'!$AX$8,'0 ASH wo bad break'!$AX$12,'0 ASH wo bad break'!$AX$14)</c15:sqref>
                        </c15:formulaRef>
                      </c:ext>
                    </c:extLst>
                    <c:numCache>
                      <c:formatCode>0%</c:formatCode>
                      <c:ptCount val="5"/>
                      <c:pt idx="0">
                        <c:v>1.010779146849808</c:v>
                      </c:pt>
                      <c:pt idx="1">
                        <c:v>0.94661843289200631</c:v>
                      </c:pt>
                      <c:pt idx="2">
                        <c:v>1.0488642415116511</c:v>
                      </c:pt>
                      <c:pt idx="3">
                        <c:v>1.0517288870117705</c:v>
                      </c:pt>
                      <c:pt idx="4">
                        <c:v>0.98922085315019181</c:v>
                      </c:pt>
                    </c:numCache>
                  </c:numRef>
                </c:val>
                <c:extLst xmlns:c15="http://schemas.microsoft.com/office/drawing/2012/chart">
                  <c:ext xmlns:c16="http://schemas.microsoft.com/office/drawing/2014/chart" uri="{C3380CC4-5D6E-409C-BE32-E72D297353CC}">
                    <c16:uniqueId val="{00000005-CDB8-4764-AD04-2116606901D3}"/>
                  </c:ext>
                </c:extLst>
              </c15:ser>
            </c15:filteredBarSeries>
          </c:ext>
        </c:extLst>
      </c:barChart>
      <c:catAx>
        <c:axId val="105810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058100760"/>
        <c:crosses val="autoZero"/>
        <c:auto val="1"/>
        <c:lblAlgn val="ctr"/>
        <c:lblOffset val="100"/>
        <c:noMultiLvlLbl val="0"/>
      </c:catAx>
      <c:valAx>
        <c:axId val="1058100760"/>
        <c:scaling>
          <c:orientation val="minMax"/>
          <c:min val="0.85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a:t>
                </a:r>
                <a:r>
                  <a:rPr lang="en-US" baseline="0"/>
                  <a:t> CF 750 reference</a:t>
                </a:r>
                <a:endParaRPr lang="en-US"/>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058100432"/>
        <c:crosses val="autoZero"/>
        <c:crossBetween val="between"/>
        <c:majorUnit val="5.000000000000001E-2"/>
      </c:valAx>
      <c:spPr>
        <a:noFill/>
        <a:ln>
          <a:solidFill>
            <a:srgbClr val="005BBB">
              <a:lumMod val="20000"/>
              <a:lumOff val="80000"/>
            </a:srgbClr>
          </a:solidFill>
        </a:ln>
        <a:effectLst/>
      </c:spPr>
    </c:plotArea>
    <c:legend>
      <c:legendPos val="b"/>
      <c:layout>
        <c:manualLayout>
          <c:xMode val="edge"/>
          <c:yMode val="edge"/>
          <c:x val="0.44384721224417728"/>
          <c:y val="0.87848830962703062"/>
          <c:w val="0.1693523867436911"/>
          <c:h val="7.717752323665019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mn-lt"/>
                <a:ea typeface="+mn-ea"/>
                <a:cs typeface="+mn-cs"/>
              </a:defRPr>
            </a:pPr>
            <a:r>
              <a:rPr lang="en-US" b="1"/>
              <a:t>Type IL cement</a:t>
            </a:r>
          </a:p>
        </c:rich>
      </c:tx>
      <c:layout>
        <c:manualLayout>
          <c:xMode val="edge"/>
          <c:yMode val="edge"/>
          <c:x val="0.39317986048946912"/>
          <c:y val="1.4933559324337377E-2"/>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745274601833236"/>
          <c:y val="0.1272581714116624"/>
          <c:w val="0.77758860480331993"/>
          <c:h val="0.5980530890945831"/>
        </c:manualLayout>
      </c:layout>
      <c:barChart>
        <c:barDir val="col"/>
        <c:grouping val="clustered"/>
        <c:varyColors val="0"/>
        <c:ser>
          <c:idx val="2"/>
          <c:order val="0"/>
          <c:tx>
            <c:v>HC reference</c:v>
          </c:tx>
          <c:spPr>
            <a:solidFill>
              <a:schemeClr val="accent3"/>
            </a:solidFill>
            <a:ln>
              <a:noFill/>
            </a:ln>
            <a:effectLst/>
          </c:spPr>
          <c:invertIfNegative val="0"/>
          <c:errBars>
            <c:errBarType val="both"/>
            <c:errValType val="cust"/>
            <c:noEndCap val="0"/>
            <c:plus>
              <c:numRef>
                <c:f>('Type IL '!$C$73,'Type IL '!$I$73)</c:f>
                <c:numCache>
                  <c:formatCode>General</c:formatCode>
                  <c:ptCount val="2"/>
                  <c:pt idx="0">
                    <c:v>3.4482758620689655E-3</c:v>
                  </c:pt>
                  <c:pt idx="1">
                    <c:v>6.6885929285453741E-2</c:v>
                  </c:pt>
                </c:numCache>
              </c:numRef>
            </c:plus>
            <c:minus>
              <c:numRef>
                <c:f>('Type IL '!$C$73,'Type IL '!$I$73)</c:f>
                <c:numCache>
                  <c:formatCode>General</c:formatCode>
                  <c:ptCount val="2"/>
                  <c:pt idx="0">
                    <c:v>3.4482758620689655E-3</c:v>
                  </c:pt>
                  <c:pt idx="1">
                    <c:v>6.6885929285453741E-2</c:v>
                  </c:pt>
                </c:numCache>
              </c:numRef>
            </c:minus>
            <c:spPr>
              <a:noFill/>
              <a:ln w="9525" cap="flat" cmpd="sng" algn="ctr">
                <a:solidFill>
                  <a:schemeClr val="tx1">
                    <a:lumMod val="65000"/>
                    <a:lumOff val="35000"/>
                  </a:schemeClr>
                </a:solidFill>
                <a:round/>
              </a:ln>
              <a:effectLst/>
            </c:spPr>
          </c:errBars>
          <c:cat>
            <c:numRef>
              <c:f>('Type IL '!$C$16,'Type IL '!$I$16)</c:f>
              <c:numCache>
                <c:formatCode>0</c:formatCode>
                <c:ptCount val="2"/>
                <c:pt idx="0">
                  <c:v>550</c:v>
                </c:pt>
                <c:pt idx="1">
                  <c:v>850</c:v>
                </c:pt>
              </c:numCache>
            </c:numRef>
          </c:cat>
          <c:val>
            <c:numRef>
              <c:f>('Type IL '!$C$84,'Type IL '!$I$84)</c:f>
              <c:numCache>
                <c:formatCode>0%</c:formatCode>
                <c:ptCount val="2"/>
                <c:pt idx="0">
                  <c:v>1</c:v>
                </c:pt>
                <c:pt idx="1">
                  <c:v>1</c:v>
                </c:pt>
              </c:numCache>
            </c:numRef>
          </c:val>
          <c:extLst>
            <c:ext xmlns:c16="http://schemas.microsoft.com/office/drawing/2014/chart" uri="{C3380CC4-5D6E-409C-BE32-E72D297353CC}">
              <c16:uniqueId val="{00000000-EBEB-4362-9D60-93CCD85B5E18}"/>
            </c:ext>
          </c:extLst>
        </c:ser>
        <c:ser>
          <c:idx val="0"/>
          <c:order val="1"/>
          <c:tx>
            <c:v>-40 pcy + STRENEX(TM)</c:v>
          </c:tx>
          <c:spPr>
            <a:solidFill>
              <a:schemeClr val="accent1"/>
            </a:solidFill>
            <a:ln>
              <a:noFill/>
            </a:ln>
            <a:effectLst/>
          </c:spPr>
          <c:invertIfNegative val="0"/>
          <c:errBars>
            <c:errBarType val="both"/>
            <c:errValType val="cust"/>
            <c:noEndCap val="0"/>
            <c:plus>
              <c:numRef>
                <c:f>('Type IL '!$E$73,'Type IL '!$J$73)</c:f>
                <c:numCache>
                  <c:formatCode>General</c:formatCode>
                  <c:ptCount val="2"/>
                  <c:pt idx="0">
                    <c:v>3.1313600862899665E-2</c:v>
                  </c:pt>
                  <c:pt idx="1">
                    <c:v>2.3078274499662915E-2</c:v>
                  </c:pt>
                </c:numCache>
              </c:numRef>
            </c:plus>
            <c:minus>
              <c:numRef>
                <c:f>('Type IL '!$E$73,'Type IL '!$J$73)</c:f>
                <c:numCache>
                  <c:formatCode>General</c:formatCode>
                  <c:ptCount val="2"/>
                  <c:pt idx="0">
                    <c:v>3.1313600862899665E-2</c:v>
                  </c:pt>
                  <c:pt idx="1">
                    <c:v>2.3078274499662915E-2</c:v>
                  </c:pt>
                </c:numCache>
              </c:numRef>
            </c:minus>
            <c:spPr>
              <a:noFill/>
              <a:ln w="9525" cap="flat" cmpd="sng" algn="ctr">
                <a:solidFill>
                  <a:schemeClr val="tx1">
                    <a:lumMod val="65000"/>
                    <a:lumOff val="35000"/>
                  </a:schemeClr>
                </a:solidFill>
                <a:round/>
              </a:ln>
              <a:effectLst/>
            </c:spPr>
          </c:errBars>
          <c:cat>
            <c:numRef>
              <c:f>('Type IL '!$C$16,'Type IL '!$I$16)</c:f>
              <c:numCache>
                <c:formatCode>0</c:formatCode>
                <c:ptCount val="2"/>
                <c:pt idx="0">
                  <c:v>550</c:v>
                </c:pt>
                <c:pt idx="1">
                  <c:v>850</c:v>
                </c:pt>
              </c:numCache>
            </c:numRef>
          </c:cat>
          <c:val>
            <c:numRef>
              <c:f>('Type IL '!$E$84,'Type IL '!$J$84)</c:f>
              <c:numCache>
                <c:formatCode>0%</c:formatCode>
                <c:ptCount val="2"/>
                <c:pt idx="0">
                  <c:v>1.0195721438324989</c:v>
                </c:pt>
                <c:pt idx="1">
                  <c:v>1.0032061558191729</c:v>
                </c:pt>
              </c:numCache>
            </c:numRef>
          </c:val>
          <c:extLst>
            <c:ext xmlns:c16="http://schemas.microsoft.com/office/drawing/2014/chart" uri="{C3380CC4-5D6E-409C-BE32-E72D297353CC}">
              <c16:uniqueId val="{00000001-EBEB-4362-9D60-93CCD85B5E18}"/>
            </c:ext>
          </c:extLst>
        </c:ser>
        <c:ser>
          <c:idx val="1"/>
          <c:order val="2"/>
          <c:tx>
            <c:v>-10% cement + STRENEX(TM)</c:v>
          </c:tx>
          <c:spPr>
            <a:solidFill>
              <a:schemeClr val="accent2"/>
            </a:solidFill>
            <a:ln>
              <a:noFill/>
            </a:ln>
            <a:effectLst/>
          </c:spPr>
          <c:invertIfNegative val="0"/>
          <c:errBars>
            <c:errBarType val="both"/>
            <c:errValType val="cust"/>
            <c:noEndCap val="0"/>
            <c:plus>
              <c:numRef>
                <c:f>('Type IL '!$K$73,'Type IL '!$N$73)</c:f>
                <c:numCache>
                  <c:formatCode>General</c:formatCode>
                  <c:ptCount val="2"/>
                  <c:pt idx="0">
                    <c:v>2.6717557251908396E-2</c:v>
                  </c:pt>
                  <c:pt idx="1">
                    <c:v>2.8741137025562472E-2</c:v>
                  </c:pt>
                </c:numCache>
              </c:numRef>
            </c:plus>
            <c:minus>
              <c:numRef>
                <c:f>('Type IL '!$K$73,'Type IL '!$N$73)</c:f>
                <c:numCache>
                  <c:formatCode>General</c:formatCode>
                  <c:ptCount val="2"/>
                  <c:pt idx="0">
                    <c:v>2.6717557251908396E-2</c:v>
                  </c:pt>
                  <c:pt idx="1">
                    <c:v>2.8741137025562472E-2</c:v>
                  </c:pt>
                </c:numCache>
              </c:numRef>
            </c:minus>
            <c:spPr>
              <a:noFill/>
              <a:ln w="9525" cap="flat" cmpd="sng" algn="ctr">
                <a:solidFill>
                  <a:schemeClr val="tx1">
                    <a:lumMod val="65000"/>
                    <a:lumOff val="35000"/>
                  </a:schemeClr>
                </a:solidFill>
                <a:round/>
              </a:ln>
              <a:effectLst/>
            </c:spPr>
          </c:errBars>
          <c:cat>
            <c:numRef>
              <c:f>('Type IL '!$C$16,'Type IL '!$I$16)</c:f>
              <c:numCache>
                <c:formatCode>0</c:formatCode>
                <c:ptCount val="2"/>
                <c:pt idx="0">
                  <c:v>550</c:v>
                </c:pt>
                <c:pt idx="1">
                  <c:v>850</c:v>
                </c:pt>
              </c:numCache>
            </c:numRef>
          </c:cat>
          <c:val>
            <c:numRef>
              <c:f>('Type IL '!$K$84,'Type IL '!$N$84)</c:f>
              <c:numCache>
                <c:formatCode>0%</c:formatCode>
                <c:ptCount val="2"/>
                <c:pt idx="0">
                  <c:v>0.99226217569412845</c:v>
                </c:pt>
                <c:pt idx="1">
                  <c:v>0.98204552741263229</c:v>
                </c:pt>
              </c:numCache>
            </c:numRef>
          </c:val>
          <c:extLst>
            <c:ext xmlns:c16="http://schemas.microsoft.com/office/drawing/2014/chart" uri="{C3380CC4-5D6E-409C-BE32-E72D297353CC}">
              <c16:uniqueId val="{00000002-EBEB-4362-9D60-93CCD85B5E18}"/>
            </c:ext>
          </c:extLst>
        </c:ser>
        <c:dLbls>
          <c:showLegendKey val="0"/>
          <c:showVal val="0"/>
          <c:showCatName val="0"/>
          <c:showSerName val="0"/>
          <c:showPercent val="0"/>
          <c:showBubbleSize val="0"/>
        </c:dLbls>
        <c:gapWidth val="219"/>
        <c:overlap val="-27"/>
        <c:axId val="767357672"/>
        <c:axId val="767358000"/>
      </c:barChart>
      <c:catAx>
        <c:axId val="767357672"/>
        <c:scaling>
          <c:orientation val="minMax"/>
        </c:scaling>
        <c:delete val="0"/>
        <c:axPos val="b"/>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r>
                  <a:rPr lang="en-US" sz="600"/>
                  <a:t>starting cement factor</a:t>
                </a:r>
              </a:p>
            </c:rich>
          </c:tx>
          <c:layout>
            <c:manualLayout>
              <c:xMode val="edge"/>
              <c:yMode val="edge"/>
              <c:x val="0.45391896782253538"/>
              <c:y val="0.80842214498274245"/>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67358000"/>
        <c:crosses val="autoZero"/>
        <c:auto val="1"/>
        <c:lblAlgn val="ctr"/>
        <c:lblOffset val="100"/>
        <c:noMultiLvlLbl val="0"/>
      </c:catAx>
      <c:valAx>
        <c:axId val="767358000"/>
        <c:scaling>
          <c:orientation val="minMax"/>
          <c:max val="1.1000000000000001"/>
          <c:min val="0.85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 reference strength at 28 days</a:t>
                </a:r>
              </a:p>
            </c:rich>
          </c:tx>
          <c:layout>
            <c:manualLayout>
              <c:xMode val="edge"/>
              <c:yMode val="edge"/>
              <c:x val="1.7204711339238524E-2"/>
              <c:y val="0.1142594207815619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67357672"/>
        <c:crosses val="autoZero"/>
        <c:crossBetween val="between"/>
      </c:valAx>
      <c:spPr>
        <a:noFill/>
        <a:ln>
          <a:solidFill>
            <a:srgbClr val="005BBB">
              <a:lumMod val="20000"/>
              <a:lumOff val="80000"/>
            </a:srgbClr>
          </a:solid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30AA59-D0DE-BE45-8FE6-450F66AF22D0}" type="doc">
      <dgm:prSet loTypeId="urn:microsoft.com/office/officeart/2005/8/layout/default#5" loCatId="" qsTypeId="urn:microsoft.com/office/officeart/2005/8/quickstyle/simple4" qsCatId="simple" csTypeId="urn:microsoft.com/office/officeart/2005/8/colors/accent1_2" csCatId="accent1" phldr="1"/>
      <dgm:spPr/>
      <dgm:t>
        <a:bodyPr/>
        <a:lstStyle/>
        <a:p>
          <a:endParaRPr lang="en-US"/>
        </a:p>
      </dgm:t>
    </dgm:pt>
    <dgm:pt modelId="{592BD9E8-EE5B-3240-A6D5-50D943FADBAF}">
      <dgm:prSet custT="1">
        <dgm:style>
          <a:lnRef idx="3">
            <a:schemeClr val="lt1"/>
          </a:lnRef>
          <a:fillRef idx="1">
            <a:schemeClr val="accent1"/>
          </a:fillRef>
          <a:effectRef idx="1">
            <a:schemeClr val="accent1"/>
          </a:effectRef>
          <a:fontRef idx="minor">
            <a:schemeClr val="lt1"/>
          </a:fontRef>
        </dgm:style>
      </dgm:prSet>
      <dgm:spPr>
        <a:ln>
          <a:noFill/>
        </a:ln>
        <a:effectLst/>
      </dgm:spPr>
      <dgm:t>
        <a:bodyPr/>
        <a:lstStyle/>
        <a:p>
          <a:pPr rtl="0"/>
          <a:r>
            <a:rPr lang="en-US" sz="1800" b="1" dirty="0"/>
            <a:t>DIFFUSION: </a:t>
          </a:r>
        </a:p>
        <a:p>
          <a:pPr rtl="0"/>
          <a:r>
            <a:rPr lang="en-US" sz="1800" dirty="0"/>
            <a:t>Water </a:t>
          </a:r>
          <a:br>
            <a:rPr lang="en-US" sz="1800" dirty="0"/>
          </a:br>
          <a:r>
            <a:rPr lang="en-US" sz="1800" dirty="0"/>
            <a:t>miscibility</a:t>
          </a:r>
        </a:p>
      </dgm:t>
    </dgm:pt>
    <dgm:pt modelId="{C4A427D5-8311-FC4A-9265-F3A892A1397A}" type="parTrans" cxnId="{A16F26BB-E2D7-7C4C-8F1D-156E46EEBA29}">
      <dgm:prSet/>
      <dgm:spPr/>
      <dgm:t>
        <a:bodyPr/>
        <a:lstStyle/>
        <a:p>
          <a:endParaRPr lang="en-US" sz="1800"/>
        </a:p>
      </dgm:t>
    </dgm:pt>
    <dgm:pt modelId="{37C5B57C-73F3-F04B-9348-90BCB354B6E9}" type="sibTrans" cxnId="{A16F26BB-E2D7-7C4C-8F1D-156E46EEBA29}">
      <dgm:prSet/>
      <dgm:spPr/>
      <dgm:t>
        <a:bodyPr/>
        <a:lstStyle/>
        <a:p>
          <a:endParaRPr lang="en-US" sz="1800"/>
        </a:p>
      </dgm:t>
    </dgm:pt>
    <dgm:pt modelId="{9C33516A-D052-0E46-8ED3-C95D01F5CE39}">
      <dgm:prSet custT="1">
        <dgm:style>
          <a:lnRef idx="3">
            <a:schemeClr val="lt1"/>
          </a:lnRef>
          <a:fillRef idx="1">
            <a:schemeClr val="accent3"/>
          </a:fillRef>
          <a:effectRef idx="1">
            <a:schemeClr val="accent3"/>
          </a:effectRef>
          <a:fontRef idx="minor">
            <a:schemeClr val="lt1"/>
          </a:fontRef>
        </dgm:style>
      </dgm:prSet>
      <dgm:spPr>
        <a:ln>
          <a:noFill/>
        </a:ln>
        <a:effectLst/>
      </dgm:spPr>
      <dgm:t>
        <a:bodyPr/>
        <a:lstStyle/>
        <a:p>
          <a:pPr rtl="0"/>
          <a:r>
            <a:rPr lang="en-US" sz="1800" b="1" dirty="0"/>
            <a:t>ADSORPTION: </a:t>
          </a:r>
        </a:p>
        <a:p>
          <a:pPr rtl="0"/>
          <a:r>
            <a:rPr lang="en-US" sz="1800" dirty="0"/>
            <a:t>Attraction to </a:t>
          </a:r>
          <a:br>
            <a:rPr lang="en-US" sz="1800" dirty="0"/>
          </a:br>
          <a:r>
            <a:rPr lang="en-US" sz="1800" dirty="0"/>
            <a:t>cement surface</a:t>
          </a:r>
        </a:p>
      </dgm:t>
    </dgm:pt>
    <dgm:pt modelId="{58C56C8E-C6F6-AD41-B426-014A5C2E689C}" type="parTrans" cxnId="{01F523A3-A7C6-3748-B1C8-370D022BD756}">
      <dgm:prSet/>
      <dgm:spPr/>
      <dgm:t>
        <a:bodyPr/>
        <a:lstStyle/>
        <a:p>
          <a:endParaRPr lang="en-US" sz="1800"/>
        </a:p>
      </dgm:t>
    </dgm:pt>
    <dgm:pt modelId="{EB287227-2EE1-974D-B674-4BFD931DC3A4}" type="sibTrans" cxnId="{01F523A3-A7C6-3748-B1C8-370D022BD756}">
      <dgm:prSet/>
      <dgm:spPr/>
      <dgm:t>
        <a:bodyPr/>
        <a:lstStyle/>
        <a:p>
          <a:endParaRPr lang="en-US" sz="1800"/>
        </a:p>
      </dgm:t>
    </dgm:pt>
    <dgm:pt modelId="{DEEA2BE4-844A-2946-98BB-FE0A7A8C95A3}">
      <dgm:prSet custT="1">
        <dgm:style>
          <a:lnRef idx="3">
            <a:schemeClr val="lt1"/>
          </a:lnRef>
          <a:fillRef idx="1">
            <a:schemeClr val="accent2"/>
          </a:fillRef>
          <a:effectRef idx="1">
            <a:schemeClr val="accent2"/>
          </a:effectRef>
          <a:fontRef idx="minor">
            <a:schemeClr val="lt1"/>
          </a:fontRef>
        </dgm:style>
      </dgm:prSet>
      <dgm:spPr>
        <a:solidFill>
          <a:schemeClr val="accent2">
            <a:lumMod val="50000"/>
          </a:schemeClr>
        </a:solidFill>
        <a:ln>
          <a:noFill/>
        </a:ln>
        <a:effectLst/>
      </dgm:spPr>
      <dgm:t>
        <a:bodyPr/>
        <a:lstStyle/>
        <a:p>
          <a:pPr rtl="0"/>
          <a:r>
            <a:rPr lang="en-US" sz="1800" b="1" dirty="0"/>
            <a:t>REPULSION: </a:t>
          </a:r>
        </a:p>
        <a:p>
          <a:pPr rtl="0"/>
          <a:r>
            <a:rPr lang="en-US" sz="1800" dirty="0"/>
            <a:t>Imparts a force that overcomes attractive forces between adjacent hydrating cement grains (dispersing ability)</a:t>
          </a:r>
        </a:p>
      </dgm:t>
    </dgm:pt>
    <dgm:pt modelId="{6E0350D3-9582-8B45-8391-990763EA93FD}" type="parTrans" cxnId="{8B202E88-93E6-F34F-8B0F-CE9D274E6DE6}">
      <dgm:prSet/>
      <dgm:spPr/>
      <dgm:t>
        <a:bodyPr/>
        <a:lstStyle/>
        <a:p>
          <a:endParaRPr lang="en-US" sz="1800"/>
        </a:p>
      </dgm:t>
    </dgm:pt>
    <dgm:pt modelId="{C877E7B6-3C9D-2245-8812-595EB40B28B8}" type="sibTrans" cxnId="{8B202E88-93E6-F34F-8B0F-CE9D274E6DE6}">
      <dgm:prSet/>
      <dgm:spPr/>
      <dgm:t>
        <a:bodyPr/>
        <a:lstStyle/>
        <a:p>
          <a:endParaRPr lang="en-US" sz="1800"/>
        </a:p>
      </dgm:t>
    </dgm:pt>
    <dgm:pt modelId="{84BA426F-0909-9F4D-91C5-CCF56FC6630A}" type="pres">
      <dgm:prSet presAssocID="{E530AA59-D0DE-BE45-8FE6-450F66AF22D0}" presName="diagram" presStyleCnt="0">
        <dgm:presLayoutVars>
          <dgm:dir/>
          <dgm:resizeHandles val="exact"/>
        </dgm:presLayoutVars>
      </dgm:prSet>
      <dgm:spPr/>
    </dgm:pt>
    <dgm:pt modelId="{810A2013-E870-F14C-966E-6C3D56F70023}" type="pres">
      <dgm:prSet presAssocID="{592BD9E8-EE5B-3240-A6D5-50D943FADBAF}" presName="node" presStyleLbl="node1" presStyleIdx="0" presStyleCnt="3" custScaleX="30473" custScaleY="51926" custLinFactNeighborX="1140" custLinFactNeighborY="-7818">
        <dgm:presLayoutVars>
          <dgm:bulletEnabled val="1"/>
        </dgm:presLayoutVars>
      </dgm:prSet>
      <dgm:spPr/>
    </dgm:pt>
    <dgm:pt modelId="{D1A2D363-D9AD-374D-BB6F-F0F1DAC517CF}" type="pres">
      <dgm:prSet presAssocID="{37C5B57C-73F3-F04B-9348-90BCB354B6E9}" presName="sibTrans" presStyleCnt="0"/>
      <dgm:spPr/>
    </dgm:pt>
    <dgm:pt modelId="{6E809077-0ED9-8348-BEEA-CC456791B521}" type="pres">
      <dgm:prSet presAssocID="{9C33516A-D052-0E46-8ED3-C95D01F5CE39}" presName="node" presStyleLbl="node1" presStyleIdx="1" presStyleCnt="3" custScaleX="37293" custScaleY="51926" custLinFactNeighborX="-5508" custLinFactNeighborY="-7818">
        <dgm:presLayoutVars>
          <dgm:bulletEnabled val="1"/>
        </dgm:presLayoutVars>
      </dgm:prSet>
      <dgm:spPr/>
    </dgm:pt>
    <dgm:pt modelId="{7726259B-E438-1B43-BF29-FE9A2C5866CD}" type="pres">
      <dgm:prSet presAssocID="{EB287227-2EE1-974D-B674-4BFD931DC3A4}" presName="sibTrans" presStyleCnt="0"/>
      <dgm:spPr/>
    </dgm:pt>
    <dgm:pt modelId="{17094E84-906F-FA4F-AA8A-C09BB21A657C}" type="pres">
      <dgm:prSet presAssocID="{DEEA2BE4-844A-2946-98BB-FE0A7A8C95A3}" presName="node" presStyleLbl="node1" presStyleIdx="2" presStyleCnt="3" custScaleX="92079" custScaleY="51362" custLinFactNeighborX="-11977" custLinFactNeighborY="-7795">
        <dgm:presLayoutVars>
          <dgm:bulletEnabled val="1"/>
        </dgm:presLayoutVars>
      </dgm:prSet>
      <dgm:spPr/>
    </dgm:pt>
  </dgm:ptLst>
  <dgm:cxnLst>
    <dgm:cxn modelId="{AF44992A-131C-4805-95E0-FDDC787CB6D1}" type="presOf" srcId="{9C33516A-D052-0E46-8ED3-C95D01F5CE39}" destId="{6E809077-0ED9-8348-BEEA-CC456791B521}" srcOrd="0" destOrd="0" presId="urn:microsoft.com/office/officeart/2005/8/layout/default#5"/>
    <dgm:cxn modelId="{2487EA3E-40DF-4F5A-B675-06D9B4AA24E0}" type="presOf" srcId="{E530AA59-D0DE-BE45-8FE6-450F66AF22D0}" destId="{84BA426F-0909-9F4D-91C5-CCF56FC6630A}" srcOrd="0" destOrd="0" presId="urn:microsoft.com/office/officeart/2005/8/layout/default#5"/>
    <dgm:cxn modelId="{16A95C80-361F-4E6A-8EA5-CEC4279CE5F7}" type="presOf" srcId="{592BD9E8-EE5B-3240-A6D5-50D943FADBAF}" destId="{810A2013-E870-F14C-966E-6C3D56F70023}" srcOrd="0" destOrd="0" presId="urn:microsoft.com/office/officeart/2005/8/layout/default#5"/>
    <dgm:cxn modelId="{8B202E88-93E6-F34F-8B0F-CE9D274E6DE6}" srcId="{E530AA59-D0DE-BE45-8FE6-450F66AF22D0}" destId="{DEEA2BE4-844A-2946-98BB-FE0A7A8C95A3}" srcOrd="2" destOrd="0" parTransId="{6E0350D3-9582-8B45-8391-990763EA93FD}" sibTransId="{C877E7B6-3C9D-2245-8812-595EB40B28B8}"/>
    <dgm:cxn modelId="{01F523A3-A7C6-3748-B1C8-370D022BD756}" srcId="{E530AA59-D0DE-BE45-8FE6-450F66AF22D0}" destId="{9C33516A-D052-0E46-8ED3-C95D01F5CE39}" srcOrd="1" destOrd="0" parTransId="{58C56C8E-C6F6-AD41-B426-014A5C2E689C}" sibTransId="{EB287227-2EE1-974D-B674-4BFD931DC3A4}"/>
    <dgm:cxn modelId="{A16F26BB-E2D7-7C4C-8F1D-156E46EEBA29}" srcId="{E530AA59-D0DE-BE45-8FE6-450F66AF22D0}" destId="{592BD9E8-EE5B-3240-A6D5-50D943FADBAF}" srcOrd="0" destOrd="0" parTransId="{C4A427D5-8311-FC4A-9265-F3A892A1397A}" sibTransId="{37C5B57C-73F3-F04B-9348-90BCB354B6E9}"/>
    <dgm:cxn modelId="{08E0F4EC-079D-4878-81F1-12D33913C59C}" type="presOf" srcId="{DEEA2BE4-844A-2946-98BB-FE0A7A8C95A3}" destId="{17094E84-906F-FA4F-AA8A-C09BB21A657C}" srcOrd="0" destOrd="0" presId="urn:microsoft.com/office/officeart/2005/8/layout/default#5"/>
    <dgm:cxn modelId="{E2FE339C-C75E-44E9-9539-316AB2374379}" type="presParOf" srcId="{84BA426F-0909-9F4D-91C5-CCF56FC6630A}" destId="{810A2013-E870-F14C-966E-6C3D56F70023}" srcOrd="0" destOrd="0" presId="urn:microsoft.com/office/officeart/2005/8/layout/default#5"/>
    <dgm:cxn modelId="{39D5867B-3687-4A47-9B99-5861B638FAB4}" type="presParOf" srcId="{84BA426F-0909-9F4D-91C5-CCF56FC6630A}" destId="{D1A2D363-D9AD-374D-BB6F-F0F1DAC517CF}" srcOrd="1" destOrd="0" presId="urn:microsoft.com/office/officeart/2005/8/layout/default#5"/>
    <dgm:cxn modelId="{03C37CCE-FB03-4F36-8212-0606D6331A69}" type="presParOf" srcId="{84BA426F-0909-9F4D-91C5-CCF56FC6630A}" destId="{6E809077-0ED9-8348-BEEA-CC456791B521}" srcOrd="2" destOrd="0" presId="urn:microsoft.com/office/officeart/2005/8/layout/default#5"/>
    <dgm:cxn modelId="{8064068B-3012-4502-91D4-BD8EBB54A865}" type="presParOf" srcId="{84BA426F-0909-9F4D-91C5-CCF56FC6630A}" destId="{7726259B-E438-1B43-BF29-FE9A2C5866CD}" srcOrd="3" destOrd="0" presId="urn:microsoft.com/office/officeart/2005/8/layout/default#5"/>
    <dgm:cxn modelId="{CC2F4384-19EA-4DDF-8B44-1342DA7760AF}" type="presParOf" srcId="{84BA426F-0909-9F4D-91C5-CCF56FC6630A}" destId="{17094E84-906F-FA4F-AA8A-C09BB21A657C}" srcOrd="4" destOrd="0" presId="urn:microsoft.com/office/officeart/2005/8/layout/defaul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A2013-E870-F14C-966E-6C3D56F70023}">
      <dsp:nvSpPr>
        <dsp:cNvPr id="0" name=""/>
        <dsp:cNvSpPr/>
      </dsp:nvSpPr>
      <dsp:spPr>
        <a:xfrm>
          <a:off x="59002" y="312963"/>
          <a:ext cx="1498417" cy="1531982"/>
        </a:xfrm>
        <a:prstGeom prst="rect">
          <a:avLst/>
        </a:prstGeom>
        <a:solidFill>
          <a:schemeClr val="accent1"/>
        </a:solidFill>
        <a:ln w="19050" cap="flat" cmpd="sng" algn="ctr">
          <a:no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DIFFUSION: </a:t>
          </a:r>
        </a:p>
        <a:p>
          <a:pPr marL="0" lvl="0" indent="0" algn="ctr" defTabSz="800100" rtl="0">
            <a:lnSpc>
              <a:spcPct val="90000"/>
            </a:lnSpc>
            <a:spcBef>
              <a:spcPct val="0"/>
            </a:spcBef>
            <a:spcAft>
              <a:spcPct val="35000"/>
            </a:spcAft>
            <a:buNone/>
          </a:pPr>
          <a:r>
            <a:rPr lang="en-US" sz="1800" kern="1200" dirty="0"/>
            <a:t>Water </a:t>
          </a:r>
          <a:br>
            <a:rPr lang="en-US" sz="1800" kern="1200" dirty="0"/>
          </a:br>
          <a:r>
            <a:rPr lang="en-US" sz="1800" kern="1200" dirty="0"/>
            <a:t>miscibility</a:t>
          </a:r>
        </a:p>
      </dsp:txBody>
      <dsp:txXfrm>
        <a:off x="59002" y="312963"/>
        <a:ext cx="1498417" cy="1531982"/>
      </dsp:txXfrm>
    </dsp:sp>
    <dsp:sp modelId="{6E809077-0ED9-8348-BEEA-CC456791B521}">
      <dsp:nvSpPr>
        <dsp:cNvPr id="0" name=""/>
        <dsp:cNvSpPr/>
      </dsp:nvSpPr>
      <dsp:spPr>
        <a:xfrm>
          <a:off x="1722244" y="312963"/>
          <a:ext cx="1833770" cy="1531982"/>
        </a:xfrm>
        <a:prstGeom prst="rect">
          <a:avLst/>
        </a:prstGeom>
        <a:solidFill>
          <a:schemeClr val="accent3"/>
        </a:solidFill>
        <a:ln w="19050" cap="flat" cmpd="sng" algn="ctr">
          <a:no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ADSORPTION: </a:t>
          </a:r>
        </a:p>
        <a:p>
          <a:pPr marL="0" lvl="0" indent="0" algn="ctr" defTabSz="800100" rtl="0">
            <a:lnSpc>
              <a:spcPct val="90000"/>
            </a:lnSpc>
            <a:spcBef>
              <a:spcPct val="0"/>
            </a:spcBef>
            <a:spcAft>
              <a:spcPct val="35000"/>
            </a:spcAft>
            <a:buNone/>
          </a:pPr>
          <a:r>
            <a:rPr lang="en-US" sz="1800" kern="1200" dirty="0"/>
            <a:t>Attraction to </a:t>
          </a:r>
          <a:br>
            <a:rPr lang="en-US" sz="1800" kern="1200" dirty="0"/>
          </a:br>
          <a:r>
            <a:rPr lang="en-US" sz="1800" kern="1200" dirty="0"/>
            <a:t>cement surface</a:t>
          </a:r>
        </a:p>
      </dsp:txBody>
      <dsp:txXfrm>
        <a:off x="1722244" y="312963"/>
        <a:ext cx="1833770" cy="1531982"/>
      </dsp:txXfrm>
    </dsp:sp>
    <dsp:sp modelId="{17094E84-906F-FA4F-AA8A-C09BB21A657C}">
      <dsp:nvSpPr>
        <dsp:cNvPr id="0" name=""/>
        <dsp:cNvSpPr/>
      </dsp:nvSpPr>
      <dsp:spPr>
        <a:xfrm>
          <a:off x="3729641" y="321962"/>
          <a:ext cx="4527706" cy="1515342"/>
        </a:xfrm>
        <a:prstGeom prst="rect">
          <a:avLst/>
        </a:prstGeom>
        <a:solidFill>
          <a:schemeClr val="accent2">
            <a:lumMod val="50000"/>
          </a:schemeClr>
        </a:solidFill>
        <a:ln w="19050" cap="flat" cmpd="sng" algn="ctr">
          <a:no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REPULSION: </a:t>
          </a:r>
        </a:p>
        <a:p>
          <a:pPr marL="0" lvl="0" indent="0" algn="ctr" defTabSz="800100" rtl="0">
            <a:lnSpc>
              <a:spcPct val="90000"/>
            </a:lnSpc>
            <a:spcBef>
              <a:spcPct val="0"/>
            </a:spcBef>
            <a:spcAft>
              <a:spcPct val="35000"/>
            </a:spcAft>
            <a:buNone/>
          </a:pPr>
          <a:r>
            <a:rPr lang="en-US" sz="1800" kern="1200" dirty="0"/>
            <a:t>Imparts a force that overcomes attractive forces between adjacent hydrating cement grains (dispersing ability)</a:t>
          </a:r>
        </a:p>
      </dsp:txBody>
      <dsp:txXfrm>
        <a:off x="3729641" y="321962"/>
        <a:ext cx="4527706" cy="15153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0.55966</cdr:x>
      <cdr:y>0.77908</cdr:y>
    </cdr:from>
    <cdr:to>
      <cdr:x>0.65533</cdr:x>
      <cdr:y>0.81489</cdr:y>
    </cdr:to>
    <cdr:sp macro="" textlink="">
      <cdr:nvSpPr>
        <cdr:cNvPr id="2" name="TextBox 51">
          <a:extLst xmlns:a="http://schemas.openxmlformats.org/drawingml/2006/main">
            <a:ext uri="{FF2B5EF4-FFF2-40B4-BE49-F238E27FC236}">
              <a16:creationId xmlns:a16="http://schemas.microsoft.com/office/drawing/2014/main" id="{73AD92BC-F717-432B-BA11-C84B32CD1436}"/>
            </a:ext>
          </a:extLst>
        </cdr:cNvPr>
        <cdr:cNvSpPr txBox="1"/>
      </cdr:nvSpPr>
      <cdr:spPr>
        <a:xfrm xmlns:a="http://schemas.openxmlformats.org/drawingml/2006/main">
          <a:off x="1993500" y="2008571"/>
          <a:ext cx="340776" cy="92333"/>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en-US" sz="600" b="1" dirty="0">
              <a:solidFill>
                <a:prstClr val="black">
                  <a:lumMod val="65000"/>
                  <a:lumOff val="35000"/>
                </a:prstClr>
              </a:solidFill>
            </a:rPr>
            <a:t> Strength</a:t>
          </a:r>
        </a:p>
      </cdr:txBody>
    </cdr:sp>
  </cdr:relSizeAnchor>
  <cdr:relSizeAnchor xmlns:cdr="http://schemas.openxmlformats.org/drawingml/2006/chartDrawing">
    <cdr:from>
      <cdr:x>0.71565</cdr:x>
      <cdr:y>0.77908</cdr:y>
    </cdr:from>
    <cdr:to>
      <cdr:x>0.81132</cdr:x>
      <cdr:y>0.81489</cdr:y>
    </cdr:to>
    <cdr:sp macro="" textlink="">
      <cdr:nvSpPr>
        <cdr:cNvPr id="3" name="TextBox 51">
          <a:extLst xmlns:a="http://schemas.openxmlformats.org/drawingml/2006/main">
            <a:ext uri="{FF2B5EF4-FFF2-40B4-BE49-F238E27FC236}">
              <a16:creationId xmlns:a16="http://schemas.microsoft.com/office/drawing/2014/main" id="{A253FFBA-98B6-43F4-88E1-43F0C4F5393A}"/>
            </a:ext>
          </a:extLst>
        </cdr:cNvPr>
        <cdr:cNvSpPr txBox="1"/>
      </cdr:nvSpPr>
      <cdr:spPr>
        <a:xfrm xmlns:a="http://schemas.openxmlformats.org/drawingml/2006/main">
          <a:off x="2549124" y="2008571"/>
          <a:ext cx="340776" cy="92333"/>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600" b="1" dirty="0">
              <a:solidFill>
                <a:prstClr val="black">
                  <a:lumMod val="65000"/>
                  <a:lumOff val="35000"/>
                </a:prstClr>
              </a:solidFill>
            </a:rPr>
            <a:t> Strength</a:t>
          </a:r>
        </a:p>
      </cdr:txBody>
    </cdr:sp>
  </cdr:relSizeAnchor>
  <cdr:relSizeAnchor xmlns:cdr="http://schemas.openxmlformats.org/drawingml/2006/chartDrawing">
    <cdr:from>
      <cdr:x>0.64568</cdr:x>
      <cdr:y>0.81151</cdr:y>
    </cdr:from>
    <cdr:to>
      <cdr:x>0.81121</cdr:x>
      <cdr:y>0.88314</cdr:y>
    </cdr:to>
    <cdr:sp macro="" textlink="">
      <cdr:nvSpPr>
        <cdr:cNvPr id="4" name="TextBox 51">
          <a:extLst xmlns:a="http://schemas.openxmlformats.org/drawingml/2006/main">
            <a:ext uri="{FF2B5EF4-FFF2-40B4-BE49-F238E27FC236}">
              <a16:creationId xmlns:a16="http://schemas.microsoft.com/office/drawing/2014/main" id="{03DA8963-6C18-4BFF-92F1-6CC545BABDA5}"/>
            </a:ext>
          </a:extLst>
        </cdr:cNvPr>
        <cdr:cNvSpPr txBox="1"/>
      </cdr:nvSpPr>
      <cdr:spPr>
        <a:xfrm xmlns:a="http://schemas.openxmlformats.org/drawingml/2006/main">
          <a:off x="2299886" y="2092193"/>
          <a:ext cx="589625" cy="184666"/>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600" b="1" dirty="0">
              <a:solidFill>
                <a:prstClr val="black">
                  <a:lumMod val="65000"/>
                  <a:lumOff val="35000"/>
                </a:prstClr>
              </a:solidFill>
            </a:rPr>
            <a:t> Enhancer 620 @4oz</a:t>
          </a:r>
        </a:p>
      </cdr:txBody>
    </cdr:sp>
  </cdr:relSizeAnchor>
  <cdr:relSizeAnchor xmlns:cdr="http://schemas.openxmlformats.org/drawingml/2006/chartDrawing">
    <cdr:from>
      <cdr:x>0.5</cdr:x>
      <cdr:y>0.81151</cdr:y>
    </cdr:from>
    <cdr:to>
      <cdr:x>0.64336</cdr:x>
      <cdr:y>0.88314</cdr:y>
    </cdr:to>
    <cdr:sp macro="" textlink="">
      <cdr:nvSpPr>
        <cdr:cNvPr id="5" name="TextBox 51">
          <a:extLst xmlns:a="http://schemas.openxmlformats.org/drawingml/2006/main">
            <a:ext uri="{FF2B5EF4-FFF2-40B4-BE49-F238E27FC236}">
              <a16:creationId xmlns:a16="http://schemas.microsoft.com/office/drawing/2014/main" id="{052283DF-AB9D-4E5E-9661-49FB58E05A65}"/>
            </a:ext>
          </a:extLst>
        </cdr:cNvPr>
        <cdr:cNvSpPr txBox="1"/>
      </cdr:nvSpPr>
      <cdr:spPr>
        <a:xfrm xmlns:a="http://schemas.openxmlformats.org/drawingml/2006/main">
          <a:off x="1780993" y="2092193"/>
          <a:ext cx="510639" cy="184666"/>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600" b="1" dirty="0">
              <a:solidFill>
                <a:prstClr val="black">
                  <a:lumMod val="65000"/>
                  <a:lumOff val="35000"/>
                </a:prstClr>
              </a:solidFill>
            </a:rPr>
            <a:t> Enhancer 580 @4oz</a:t>
          </a:r>
        </a:p>
      </cdr:txBody>
    </cdr:sp>
  </cdr:relSizeAnchor>
</c:userShapes>
</file>

<file path=ppt/drawings/drawing2.xml><?xml version="1.0" encoding="utf-8"?>
<c:userShapes xmlns:c="http://schemas.openxmlformats.org/drawingml/2006/chart">
  <cdr:relSizeAnchor xmlns:cdr="http://schemas.openxmlformats.org/drawingml/2006/chartDrawing">
    <cdr:from>
      <cdr:x>0.17662</cdr:x>
      <cdr:y>0.36352</cdr:y>
    </cdr:from>
    <cdr:to>
      <cdr:x>0.94113</cdr:x>
      <cdr:y>0.36352</cdr:y>
    </cdr:to>
    <cdr:cxnSp macro="">
      <cdr:nvCxnSpPr>
        <cdr:cNvPr id="3" name="Straight Connector 2">
          <a:extLst xmlns:a="http://schemas.openxmlformats.org/drawingml/2006/main">
            <a:ext uri="{FF2B5EF4-FFF2-40B4-BE49-F238E27FC236}">
              <a16:creationId xmlns:a16="http://schemas.microsoft.com/office/drawing/2014/main" id="{C646E0F1-36AD-4D1A-9C34-A21EF8E41D4F}"/>
            </a:ext>
          </a:extLst>
        </cdr:cNvPr>
        <cdr:cNvCxnSpPr/>
      </cdr:nvCxnSpPr>
      <cdr:spPr>
        <a:xfrm xmlns:a="http://schemas.openxmlformats.org/drawingml/2006/main">
          <a:off x="651880" y="896804"/>
          <a:ext cx="2821709" cy="0"/>
        </a:xfrm>
        <a:prstGeom xmlns:a="http://schemas.openxmlformats.org/drawingml/2006/main" prst="line">
          <a:avLst/>
        </a:prstGeom>
        <a:ln xmlns:a="http://schemas.openxmlformats.org/drawingml/2006/main" w="952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D8B59-BD8F-3349-B16B-50B2B211FD0B}"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DCEDA-33F2-E042-9044-1D9AEBE644D8}" type="slidenum">
              <a:rPr lang="en-US" smtClean="0"/>
              <a:t>‹#›</a:t>
            </a:fld>
            <a:endParaRPr lang="en-US"/>
          </a:p>
        </p:txBody>
      </p:sp>
    </p:spTree>
    <p:extLst>
      <p:ext uri="{BB962C8B-B14F-4D97-AF65-F5344CB8AC3E}">
        <p14:creationId xmlns:p14="http://schemas.microsoft.com/office/powerpoint/2010/main" val="903941365"/>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fld id="{22CB6114-6D61-4BEC-A2D3-87A6816B027E}" type="slidenum">
              <a:rPr lang="en-US" altLang="en-US" sz="1200"/>
              <a:pPr/>
              <a:t>3</a:t>
            </a:fld>
            <a:endParaRPr lang="en-US" altLang="en-US" sz="1200"/>
          </a:p>
        </p:txBody>
      </p:sp>
      <p:sp>
        <p:nvSpPr>
          <p:cNvPr id="156675"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56676"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algn="r"/>
            <a:r>
              <a:rPr lang="en-US" altLang="en-US" sz="1000" i="1">
                <a:latin typeface="Times New Roman" panose="02020603050405020304" pitchFamily="18" charset="0"/>
              </a:rPr>
              <a:t>5</a:t>
            </a:r>
          </a:p>
        </p:txBody>
      </p:sp>
      <p:sp>
        <p:nvSpPr>
          <p:cNvPr id="156677"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56678"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56679"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buClr>
                <a:schemeClr val="tx2"/>
              </a:buClr>
              <a:buSzPct val="75000"/>
              <a:buFont typeface="CommonBullets"/>
              <a:buChar char="&quot;"/>
            </a:pPr>
            <a:r>
              <a:rPr lang="en-US" altLang="en-US">
                <a:latin typeface="Arial" panose="020B0604020202020204" pitchFamily="34" charset="0"/>
              </a:rPr>
              <a:t>Admixtures, when used properly, modify, enhance, and improve many of the  properties of concrete. </a:t>
            </a:r>
          </a:p>
          <a:p>
            <a:pPr eaLnBrk="1" hangingPunct="1">
              <a:buClr>
                <a:schemeClr val="tx2"/>
              </a:buClr>
              <a:buSzPct val="75000"/>
              <a:buFont typeface="CommonBullets"/>
              <a:buChar char="&quot;"/>
            </a:pPr>
            <a:r>
              <a:rPr lang="en-US" altLang="en-US">
                <a:latin typeface="Arial" panose="020B0604020202020204" pitchFamily="34" charset="0"/>
              </a:rPr>
              <a:t>Admixtures make higher performance/engineered concretes routinely possible.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Now  that we see why admixtures are important, let’s look at them in more detail..... </a:t>
            </a:r>
          </a:p>
        </p:txBody>
      </p:sp>
      <p:sp>
        <p:nvSpPr>
          <p:cNvPr id="156680" name="Rectangle 7"/>
          <p:cNvSpPr>
            <a:spLocks noGrp="1" noRot="1" noChangeAspect="1" noChangeArrowheads="1" noTextEdit="1"/>
          </p:cNvSpPr>
          <p:nvPr>
            <p:ph type="sldImg"/>
          </p:nvPr>
        </p:nvSpPr>
        <p:spPr>
          <a:xfrm>
            <a:off x="393700" y="692150"/>
            <a:ext cx="6070600" cy="3416300"/>
          </a:xfrm>
          <a:ln w="12700" cap="flat">
            <a:solidFill>
              <a:schemeClr val="tx1"/>
            </a:solidFill>
          </a:ln>
        </p:spPr>
      </p:sp>
    </p:spTree>
    <p:extLst>
      <p:ext uri="{BB962C8B-B14F-4D97-AF65-F5344CB8AC3E}">
        <p14:creationId xmlns:p14="http://schemas.microsoft.com/office/powerpoint/2010/main" val="4213091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xfrm>
            <a:off x="3977980" y="8842706"/>
            <a:ext cx="3043553" cy="464950"/>
          </a:xfrm>
          <a:prstGeom prst="rect">
            <a:avLst/>
          </a:prstGeom>
          <a:noFill/>
        </p:spPr>
        <p:txBody>
          <a:bodyPr lIns="86143" tIns="43071" rIns="86143" bIns="43071"/>
          <a:lstStyle/>
          <a:p>
            <a:fld id="{646AD959-67ED-4F6A-8A30-A5414C1ABFDD}" type="slidenum">
              <a:rPr lang="en-US"/>
              <a:pPr/>
              <a:t>14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a:latin typeface="Arial" charset="0"/>
            </a:endParaRPr>
          </a:p>
        </p:txBody>
      </p:sp>
    </p:spTree>
    <p:extLst>
      <p:ext uri="{BB962C8B-B14F-4D97-AF65-F5344CB8AC3E}">
        <p14:creationId xmlns:p14="http://schemas.microsoft.com/office/powerpoint/2010/main" val="299628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sldNum" sz="quarter" idx="5"/>
          </p:nvPr>
        </p:nvSpPr>
        <p:spPr>
          <a:xfrm>
            <a:off x="3977980" y="8842706"/>
            <a:ext cx="3043553" cy="464950"/>
          </a:xfrm>
          <a:prstGeom prst="rect">
            <a:avLst/>
          </a:prstGeom>
          <a:noFill/>
        </p:spPr>
        <p:txBody>
          <a:bodyPr lIns="86143" tIns="43071" rIns="86143" bIns="43071"/>
          <a:lstStyle/>
          <a:p>
            <a:fld id="{691A3B31-4119-4197-9CFE-BC5AF3030F7D}" type="slidenum">
              <a:rPr lang="en-US"/>
              <a:pPr/>
              <a:t>15</a:t>
            </a:fld>
            <a:endParaRPr lang="en-US"/>
          </a:p>
        </p:txBody>
      </p:sp>
      <p:sp>
        <p:nvSpPr>
          <p:cNvPr id="97283" name="Rectangle 1026"/>
          <p:cNvSpPr>
            <a:spLocks noGrp="1" noRot="1" noChangeAspect="1" noChangeArrowheads="1" noTextEdit="1"/>
          </p:cNvSpPr>
          <p:nvPr>
            <p:ph type="sldImg"/>
          </p:nvPr>
        </p:nvSpPr>
        <p:spPr>
          <a:xfrm>
            <a:off x="-603250" y="131763"/>
            <a:ext cx="8229600" cy="4629150"/>
          </a:xfrm>
          <a:ln cap="flat"/>
        </p:spPr>
      </p:sp>
      <p:sp>
        <p:nvSpPr>
          <p:cNvPr id="97284" name="Rectangle 1027"/>
          <p:cNvSpPr>
            <a:spLocks noGrp="1" noChangeArrowheads="1"/>
          </p:cNvSpPr>
          <p:nvPr>
            <p:ph type="body" idx="1"/>
          </p:nvPr>
        </p:nvSpPr>
        <p:spPr>
          <a:xfrm>
            <a:off x="937165" y="4422146"/>
            <a:ext cx="5148772" cy="4189736"/>
          </a:xfrm>
          <a:noFill/>
          <a:ln/>
        </p:spPr>
        <p:txBody>
          <a:bodyPr/>
          <a:lstStyle/>
          <a:p>
            <a:endParaRPr lang="en-US">
              <a:latin typeface="Arial" charset="0"/>
            </a:endParaRPr>
          </a:p>
        </p:txBody>
      </p:sp>
    </p:spTree>
    <p:extLst>
      <p:ext uri="{BB962C8B-B14F-4D97-AF65-F5344CB8AC3E}">
        <p14:creationId xmlns:p14="http://schemas.microsoft.com/office/powerpoint/2010/main" val="3471074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sldNum" sz="quarter" idx="5"/>
          </p:nvPr>
        </p:nvSpPr>
        <p:spPr>
          <a:xfrm>
            <a:off x="3977980" y="8842706"/>
            <a:ext cx="3043553" cy="464950"/>
          </a:xfrm>
          <a:prstGeom prst="rect">
            <a:avLst/>
          </a:prstGeom>
          <a:noFill/>
        </p:spPr>
        <p:txBody>
          <a:bodyPr lIns="86143" tIns="43071" rIns="86143" bIns="43071"/>
          <a:lstStyle/>
          <a:p>
            <a:fld id="{691A3B31-4119-4197-9CFE-BC5AF3030F7D}" type="slidenum">
              <a:rPr lang="en-US"/>
              <a:pPr/>
              <a:t>16</a:t>
            </a:fld>
            <a:endParaRPr lang="en-US"/>
          </a:p>
        </p:txBody>
      </p:sp>
      <p:sp>
        <p:nvSpPr>
          <p:cNvPr id="97283" name="Rectangle 1026"/>
          <p:cNvSpPr>
            <a:spLocks noGrp="1" noRot="1" noChangeAspect="1" noChangeArrowheads="1" noTextEdit="1"/>
          </p:cNvSpPr>
          <p:nvPr>
            <p:ph type="sldImg"/>
          </p:nvPr>
        </p:nvSpPr>
        <p:spPr>
          <a:xfrm>
            <a:off x="-603250" y="131763"/>
            <a:ext cx="8229600" cy="4629150"/>
          </a:xfrm>
          <a:ln cap="flat"/>
        </p:spPr>
      </p:sp>
      <p:sp>
        <p:nvSpPr>
          <p:cNvPr id="97284" name="Rectangle 1027"/>
          <p:cNvSpPr>
            <a:spLocks noGrp="1" noChangeArrowheads="1"/>
          </p:cNvSpPr>
          <p:nvPr>
            <p:ph type="body" idx="1"/>
          </p:nvPr>
        </p:nvSpPr>
        <p:spPr>
          <a:xfrm>
            <a:off x="937165" y="4422146"/>
            <a:ext cx="5148772" cy="4189736"/>
          </a:xfrm>
          <a:noFill/>
          <a:ln/>
        </p:spPr>
        <p:txBody>
          <a:bodyPr/>
          <a:lstStyle/>
          <a:p>
            <a:endParaRPr lang="en-US">
              <a:latin typeface="Arial" charset="0"/>
            </a:endParaRPr>
          </a:p>
        </p:txBody>
      </p:sp>
    </p:spTree>
    <p:extLst>
      <p:ext uri="{BB962C8B-B14F-4D97-AF65-F5344CB8AC3E}">
        <p14:creationId xmlns:p14="http://schemas.microsoft.com/office/powerpoint/2010/main" val="105345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sldNum" sz="quarter" idx="5"/>
          </p:nvPr>
        </p:nvSpPr>
        <p:spPr>
          <a:xfrm>
            <a:off x="3977980" y="8842706"/>
            <a:ext cx="3043553" cy="464950"/>
          </a:xfrm>
          <a:prstGeom prst="rect">
            <a:avLst/>
          </a:prstGeom>
          <a:noFill/>
        </p:spPr>
        <p:txBody>
          <a:bodyPr lIns="86143" tIns="43071" rIns="86143" bIns="43071"/>
          <a:lstStyle/>
          <a:p>
            <a:fld id="{691A3B31-4119-4197-9CFE-BC5AF3030F7D}" type="slidenum">
              <a:rPr lang="en-US"/>
              <a:pPr/>
              <a:t>17</a:t>
            </a:fld>
            <a:endParaRPr lang="en-US"/>
          </a:p>
        </p:txBody>
      </p:sp>
      <p:sp>
        <p:nvSpPr>
          <p:cNvPr id="97283" name="Rectangle 1026"/>
          <p:cNvSpPr>
            <a:spLocks noGrp="1" noRot="1" noChangeAspect="1" noChangeArrowheads="1" noTextEdit="1"/>
          </p:cNvSpPr>
          <p:nvPr>
            <p:ph type="sldImg"/>
          </p:nvPr>
        </p:nvSpPr>
        <p:spPr>
          <a:xfrm>
            <a:off x="-603250" y="131763"/>
            <a:ext cx="8229600" cy="4629150"/>
          </a:xfrm>
          <a:ln cap="flat"/>
        </p:spPr>
      </p:sp>
      <p:sp>
        <p:nvSpPr>
          <p:cNvPr id="97284" name="Rectangle 1027"/>
          <p:cNvSpPr>
            <a:spLocks noGrp="1" noChangeArrowheads="1"/>
          </p:cNvSpPr>
          <p:nvPr>
            <p:ph type="body" idx="1"/>
          </p:nvPr>
        </p:nvSpPr>
        <p:spPr>
          <a:xfrm>
            <a:off x="937165" y="4422146"/>
            <a:ext cx="5148772" cy="4189736"/>
          </a:xfrm>
          <a:noFill/>
          <a:ln/>
        </p:spPr>
        <p:txBody>
          <a:bodyPr/>
          <a:lstStyle/>
          <a:p>
            <a:endParaRPr lang="en-US">
              <a:latin typeface="Arial" charset="0"/>
            </a:endParaRPr>
          </a:p>
        </p:txBody>
      </p:sp>
    </p:spTree>
    <p:extLst>
      <p:ext uri="{BB962C8B-B14F-4D97-AF65-F5344CB8AC3E}">
        <p14:creationId xmlns:p14="http://schemas.microsoft.com/office/powerpoint/2010/main" val="777230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A329E4-651C-4DD7-A7A0-D89A1CFD2E52}" type="slidenum">
              <a:rPr lang="en-US" smtClean="0"/>
              <a:t>18</a:t>
            </a:fld>
            <a:endParaRPr lang="en-US"/>
          </a:p>
        </p:txBody>
      </p:sp>
    </p:spTree>
    <p:extLst>
      <p:ext uri="{BB962C8B-B14F-4D97-AF65-F5344CB8AC3E}">
        <p14:creationId xmlns:p14="http://schemas.microsoft.com/office/powerpoint/2010/main" val="273143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382588" y="685800"/>
            <a:ext cx="6094412" cy="3429000"/>
          </a:xfrm>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water reducer acts as a floc buster and separates the cement particles. Trapped water is released increases the workability and slump of concrete.</a:t>
            </a:r>
          </a:p>
        </p:txBody>
      </p:sp>
    </p:spTree>
    <p:extLst>
      <p:ext uri="{BB962C8B-B14F-4D97-AF65-F5344CB8AC3E}">
        <p14:creationId xmlns:p14="http://schemas.microsoft.com/office/powerpoint/2010/main" val="1166047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p:txBody>
          <a:bodyPr/>
          <a:lstStyle/>
          <a:p>
            <a:pPr>
              <a:buFontTx/>
              <a:buChar char="•"/>
            </a:pPr>
            <a:r>
              <a:rPr lang="en-US" dirty="0"/>
              <a:t>Setting times can be extended, workability times can be extended, and air entrainment admixture dosage generally has to be recalibrated.</a:t>
            </a:r>
          </a:p>
          <a:p>
            <a:endParaRPr lang="en-US" dirty="0"/>
          </a:p>
        </p:txBody>
      </p:sp>
      <p:sp>
        <p:nvSpPr>
          <p:cNvPr id="84995" name="Slide Number Placeholder 3"/>
          <p:cNvSpPr>
            <a:spLocks noGrp="1"/>
          </p:cNvSpPr>
          <p:nvPr>
            <p:ph type="sldNum" sz="quarter" idx="5"/>
          </p:nvPr>
        </p:nvSpPr>
        <p:spPr>
          <a:noFill/>
        </p:spPr>
        <p:txBody>
          <a:bodyPr/>
          <a:lstStyle/>
          <a:p>
            <a:fld id="{9274A8F8-B7E0-4DBF-B375-CBE65E3418AC}" type="slidenum">
              <a:rPr lang="en-US"/>
              <a:pPr/>
              <a:t>20</a:t>
            </a:fld>
            <a:endParaRPr lang="en-US"/>
          </a:p>
        </p:txBody>
      </p:sp>
    </p:spTree>
    <p:extLst>
      <p:ext uri="{BB962C8B-B14F-4D97-AF65-F5344CB8AC3E}">
        <p14:creationId xmlns:p14="http://schemas.microsoft.com/office/powerpoint/2010/main" val="40603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p:txBody>
          <a:bodyPr/>
          <a:lstStyle/>
          <a:p>
            <a:pPr>
              <a:buFontTx/>
              <a:buChar char="•"/>
            </a:pPr>
            <a:r>
              <a:rPr lang="en-US"/>
              <a:t>In nut shell by creating lesser void areas, lesser chance for outside elements creating problems. Lower w/c translate to higher strength. However, additional cost, modification with air entraining, less responsive with some cements.</a:t>
            </a:r>
          </a:p>
          <a:p>
            <a:pPr>
              <a:buFontTx/>
              <a:buChar char="•"/>
            </a:pPr>
            <a:r>
              <a:rPr lang="en-US"/>
              <a:t>Features above are due to lower w/c</a:t>
            </a:r>
          </a:p>
          <a:p>
            <a:endParaRPr lang="en-US"/>
          </a:p>
        </p:txBody>
      </p:sp>
      <p:sp>
        <p:nvSpPr>
          <p:cNvPr id="89091" name="Slide Number Placeholder 3"/>
          <p:cNvSpPr>
            <a:spLocks noGrp="1"/>
          </p:cNvSpPr>
          <p:nvPr>
            <p:ph type="sldNum" sz="quarter" idx="5"/>
          </p:nvPr>
        </p:nvSpPr>
        <p:spPr>
          <a:noFill/>
        </p:spPr>
        <p:txBody>
          <a:bodyPr/>
          <a:lstStyle/>
          <a:p>
            <a:fld id="{9F25FCB0-0417-4A80-8760-630EF8E861CC}" type="slidenum">
              <a:rPr lang="en-US"/>
              <a:pPr/>
              <a:t>21</a:t>
            </a:fld>
            <a:endParaRPr lang="en-US"/>
          </a:p>
        </p:txBody>
      </p:sp>
    </p:spTree>
    <p:extLst>
      <p:ext uri="{BB962C8B-B14F-4D97-AF65-F5344CB8AC3E}">
        <p14:creationId xmlns:p14="http://schemas.microsoft.com/office/powerpoint/2010/main" val="94081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389E82CA-5FB9-4D8F-A424-D0E8B76E9AED}" type="slidenum">
              <a:rPr lang="en-US" altLang="en-US" sz="1200" smtClean="0"/>
              <a:pPr/>
              <a:t>23</a:t>
            </a:fld>
            <a:endParaRPr lang="en-US" altLang="en-US" sz="1200"/>
          </a:p>
        </p:txBody>
      </p:sp>
      <p:sp>
        <p:nvSpPr>
          <p:cNvPr id="12697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9" tIns="45245" rIns="90489" bIns="45245"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698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48" tIns="0" rIns="19048" bIns="0" anchor="b"/>
          <a:lstStyle>
            <a:lvl1pPr defTabSz="912813">
              <a:defRPr sz="20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000">
                <a:solidFill>
                  <a:schemeClr val="tx1"/>
                </a:solidFill>
                <a:latin typeface="Arial" panose="020B0604020202020204" pitchFamily="34" charset="0"/>
                <a:ea typeface="ＭＳ Ｐゴシック" panose="020B0600070205080204" pitchFamily="34" charset="-128"/>
              </a:defRPr>
            </a:lvl2pPr>
            <a:lvl3pPr marL="1143000" indent="-228600" defTabSz="912813">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r>
              <a:rPr lang="en-US" altLang="en-US" sz="1000" i="1">
                <a:latin typeface="Times New Roman" panose="02020603050405020304" pitchFamily="18" charset="0"/>
              </a:rPr>
              <a:t>59</a:t>
            </a:r>
          </a:p>
        </p:txBody>
      </p:sp>
      <p:sp>
        <p:nvSpPr>
          <p:cNvPr id="12698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9" tIns="45245" rIns="90489" bIns="45245"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698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9" tIns="45245" rIns="90489" bIns="45245" anchor="ctr"/>
          <a:lstStyle>
            <a:lvl1pPr>
              <a:defRPr sz="2000">
                <a:solidFill>
                  <a:schemeClr val="tx1"/>
                </a:solidFill>
                <a:latin typeface="Arial" panose="020B0604020202020204" pitchFamily="34" charset="0"/>
                <a:ea typeface="ＭＳ Ｐゴシック" panose="020B0600070205080204" pitchFamily="34" charset="-128"/>
              </a:defRPr>
            </a:lvl1pPr>
            <a:lvl2pPr marL="37931725" indent="-37474525">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6983"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8" tIns="44445" rIns="90478" bIns="44445"/>
          <a:lstStyle/>
          <a:p>
            <a:pPr marL="231775" indent="-231775" eaLnBrk="1" hangingPunct="1"/>
            <a:r>
              <a:rPr lang="en-US" altLang="en-US" sz="1100">
                <a:latin typeface="Arial" panose="020B0604020202020204" pitchFamily="34" charset="0"/>
              </a:rPr>
              <a:t>Hot weather brings different problems for concrete. Slump loss and difficulty in placement are minimized by the use of set retarding admixtures.  The effect is similar to that seen with Accelerating admixtures </a:t>
            </a:r>
          </a:p>
          <a:p>
            <a:pPr marL="231775" indent="-231775" eaLnBrk="1" hangingPunct="1"/>
            <a:r>
              <a:rPr lang="en-US" altLang="en-US" sz="1100">
                <a:latin typeface="Arial" panose="020B0604020202020204" pitchFamily="34" charset="0"/>
              </a:rPr>
              <a:t>In addition to slowing down set under hot conditions:</a:t>
            </a:r>
          </a:p>
          <a:p>
            <a:pPr marL="231775" indent="-231775" eaLnBrk="1" hangingPunct="1"/>
            <a:r>
              <a:rPr lang="en-US" altLang="en-US" sz="1100">
                <a:latin typeface="Arial" panose="020B0604020202020204" pitchFamily="34" charset="0"/>
              </a:rPr>
              <a:t>Retarding admixtures can also be used to cause large placements/slabs to set up uniformly.  Higher additions of  retarders at the beginning of a placement with decreasing dosage rates as the placement continues can allow the entire concrete placement to set uniformly.  Clearly, this requires some pretesting to determine optimal dosage rates.</a:t>
            </a:r>
          </a:p>
          <a:p>
            <a:pPr marL="231775" indent="-231775" eaLnBrk="1" hangingPunct="1"/>
            <a:r>
              <a:rPr lang="en-US" altLang="en-US" sz="1100">
                <a:latin typeface="Arial" panose="020B0604020202020204" pitchFamily="34" charset="0"/>
              </a:rPr>
              <a:t>Concretes with high cement factors tend to generate significant heat during the hydration process.  Much like with hot weather condition,  retarding admixtures can be used to minimize this effect.</a:t>
            </a:r>
          </a:p>
          <a:p>
            <a:pPr marL="231775" indent="-231775" eaLnBrk="1" hangingPunct="1"/>
            <a:r>
              <a:rPr lang="en-US" altLang="en-US" sz="1100">
                <a:latin typeface="Arial" panose="020B0604020202020204" pitchFamily="34" charset="0"/>
              </a:rPr>
              <a:t>Finally, most retarders also have water-reducing properties and impart some improvements in workability to a concrete mixture.</a:t>
            </a:r>
          </a:p>
          <a:p>
            <a:pPr marL="231775" indent="-231775" eaLnBrk="1" hangingPunct="1"/>
            <a:endParaRPr lang="en-US" altLang="en-US" sz="1100">
              <a:latin typeface="Arial" panose="020B0604020202020204" pitchFamily="34" charset="0"/>
            </a:endParaRPr>
          </a:p>
        </p:txBody>
      </p:sp>
      <p:sp>
        <p:nvSpPr>
          <p:cNvPr id="126984" name="Rectangle 7"/>
          <p:cNvSpPr>
            <a:spLocks noGrp="1" noRot="1" noChangeAspect="1" noChangeArrowheads="1" noTextEdit="1"/>
          </p:cNvSpPr>
          <p:nvPr>
            <p:ph type="sldImg"/>
          </p:nvPr>
        </p:nvSpPr>
        <p:spPr>
          <a:xfrm>
            <a:off x="393700" y="692150"/>
            <a:ext cx="6072188" cy="3416300"/>
          </a:xfrm>
          <a:ln w="12700" cap="flat">
            <a:solidFill>
              <a:schemeClr val="tx1"/>
            </a:solidFill>
          </a:ln>
        </p:spPr>
      </p:sp>
    </p:spTree>
    <p:extLst>
      <p:ext uri="{BB962C8B-B14F-4D97-AF65-F5344CB8AC3E}">
        <p14:creationId xmlns:p14="http://schemas.microsoft.com/office/powerpoint/2010/main" val="139972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EF977068-4186-4A86-BFFC-FC9089CE7051}" type="slidenum">
              <a:rPr lang="de-DE"/>
              <a:pPr/>
              <a:t>24</a:t>
            </a:fld>
            <a:endParaRPr lang="de-DE"/>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701675" y="4416425"/>
            <a:ext cx="5607050" cy="4181475"/>
          </a:xfrm>
        </p:spPr>
        <p:txBody>
          <a:bodyPr/>
          <a:lstStyle/>
          <a:p>
            <a:pPr>
              <a:buFontTx/>
              <a:buChar char="•"/>
            </a:pPr>
            <a:r>
              <a:rPr lang="en-US"/>
              <a:t>Two types; Type B retarder and Type D water reducer and retarding also provide a retarding effect. Both types offset unwanted effects of high temperatures / high cement contents. Like acceleration of set and reduction of 28 day strengths.</a:t>
            </a:r>
          </a:p>
          <a:p>
            <a:endParaRPr lang="en-US"/>
          </a:p>
        </p:txBody>
      </p:sp>
    </p:spTree>
    <p:extLst>
      <p:ext uri="{BB962C8B-B14F-4D97-AF65-F5344CB8AC3E}">
        <p14:creationId xmlns:p14="http://schemas.microsoft.com/office/powerpoint/2010/main" val="199470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latin typeface="Arial" panose="020B0604020202020204" pitchFamily="34" charset="0"/>
              </a:rPr>
              <a:t>Key slide. </a:t>
            </a:r>
          </a:p>
          <a:p>
            <a:pPr>
              <a:buFontTx/>
              <a:buChar char="•"/>
            </a:pPr>
            <a:r>
              <a:rPr lang="en-US" altLang="en-US" dirty="0">
                <a:latin typeface="Arial" panose="020B0604020202020204" pitchFamily="34" charset="0"/>
              </a:rPr>
              <a:t>Highlight of the benefits of using admixtures</a:t>
            </a:r>
          </a:p>
          <a:p>
            <a:pPr>
              <a:buFontTx/>
              <a:buChar char="•"/>
            </a:pPr>
            <a:r>
              <a:rPr lang="en-US" altLang="en-US" dirty="0">
                <a:latin typeface="Arial" panose="020B0604020202020204" pitchFamily="34" charset="0"/>
              </a:rPr>
              <a:t>Productivity gains. Materials savings. Process improvements.</a:t>
            </a:r>
          </a:p>
          <a:p>
            <a:endParaRPr lang="en-US" altLang="en-US" dirty="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7EACA1-5EDF-4CEA-86A8-57397CC921F7}" type="slidenum">
              <a:rPr lang="en-US" altLang="en-US" sz="1300" smtClean="0"/>
              <a:pPr>
                <a:spcBef>
                  <a:spcPct val="0"/>
                </a:spcBef>
              </a:pPr>
              <a:t>4</a:t>
            </a:fld>
            <a:endParaRPr lang="en-US" altLang="en-US" sz="1300"/>
          </a:p>
        </p:txBody>
      </p:sp>
    </p:spTree>
    <p:extLst>
      <p:ext uri="{BB962C8B-B14F-4D97-AF65-F5344CB8AC3E}">
        <p14:creationId xmlns:p14="http://schemas.microsoft.com/office/powerpoint/2010/main" val="381451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p:txBody>
          <a:bodyPr/>
          <a:lstStyle/>
          <a:p>
            <a:r>
              <a:rPr lang="en-US"/>
              <a:t>Calcium Chloride is not recommended for use in reinforced concrete due increased corrosion of the reinforcement in its presence.</a:t>
            </a:r>
          </a:p>
        </p:txBody>
      </p:sp>
      <p:sp>
        <p:nvSpPr>
          <p:cNvPr id="97283" name="Slide Number Placeholder 3"/>
          <p:cNvSpPr txBox="1">
            <a:spLocks noGrp="1"/>
          </p:cNvSpPr>
          <p:nvPr/>
        </p:nvSpPr>
        <p:spPr bwMode="auto">
          <a:xfrm>
            <a:off x="3971925" y="8832850"/>
            <a:ext cx="3038475" cy="463550"/>
          </a:xfrm>
          <a:prstGeom prst="rect">
            <a:avLst/>
          </a:prstGeom>
          <a:noFill/>
          <a:ln w="9525">
            <a:noFill/>
            <a:miter lim="800000"/>
            <a:headEnd/>
            <a:tailEnd/>
          </a:ln>
        </p:spPr>
        <p:txBody>
          <a:bodyPr lIns="93172" tIns="46586" rIns="93172" bIns="46586" anchor="b"/>
          <a:lstStyle/>
          <a:p>
            <a:pPr algn="r" defTabSz="931863" eaLnBrk="0" hangingPunct="0"/>
            <a:fld id="{9E35ED7F-EADF-4529-A1B9-E513A129A953}" type="slidenum">
              <a:rPr lang="en-US" sz="1300"/>
              <a:pPr algn="r" defTabSz="931863" eaLnBrk="0" hangingPunct="0"/>
              <a:t>27</a:t>
            </a:fld>
            <a:endParaRPr lang="en-US" sz="1300"/>
          </a:p>
        </p:txBody>
      </p:sp>
    </p:spTree>
    <p:extLst>
      <p:ext uri="{BB962C8B-B14F-4D97-AF65-F5344CB8AC3E}">
        <p14:creationId xmlns:p14="http://schemas.microsoft.com/office/powerpoint/2010/main" val="241217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E385ECC3-A97E-4D93-8BFB-916C8A067B7D}" type="slidenum">
              <a:rPr lang="de-DE"/>
              <a:pPr/>
              <a:t>28</a:t>
            </a:fld>
            <a:endParaRPr lang="de-DE"/>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xfrm>
            <a:off x="701675" y="4416425"/>
            <a:ext cx="5607050" cy="4181475"/>
          </a:xfrm>
        </p:spPr>
        <p:txBody>
          <a:bodyPr/>
          <a:lstStyle/>
          <a:p>
            <a:pPr>
              <a:buFontTx/>
              <a:buChar char="•"/>
            </a:pPr>
            <a:r>
              <a:rPr lang="en-US"/>
              <a:t>The admixture stimulates the calcium compounds in the cement. Accelerators are not anti-freezing agents, therefore concrete must be protected in freezing weather. Other types of accelerators would be silicates, alkali hydroxide, nitrates, and bromides. </a:t>
            </a:r>
          </a:p>
          <a:p>
            <a:pPr>
              <a:buFontTx/>
              <a:buChar char="•"/>
            </a:pPr>
            <a:r>
              <a:rPr lang="en-US"/>
              <a:t>Some accelerators are used to reduce set time only w/o increase in early strength, others are used specifically to increase early strength.</a:t>
            </a:r>
          </a:p>
          <a:p>
            <a:pPr>
              <a:buFontTx/>
              <a:buChar char="•"/>
            </a:pPr>
            <a:r>
              <a:rPr lang="en-US"/>
              <a:t>Be sure to verify if accelerator contains chloride or not</a:t>
            </a:r>
          </a:p>
          <a:p>
            <a:endParaRPr lang="en-US"/>
          </a:p>
        </p:txBody>
      </p:sp>
    </p:spTree>
    <p:extLst>
      <p:ext uri="{BB962C8B-B14F-4D97-AF65-F5344CB8AC3E}">
        <p14:creationId xmlns:p14="http://schemas.microsoft.com/office/powerpoint/2010/main" val="3448814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p:txBody>
          <a:bodyPr/>
          <a:lstStyle/>
          <a:p>
            <a:pPr>
              <a:buFontTx/>
              <a:buChar char="•"/>
            </a:pPr>
            <a:r>
              <a:rPr lang="en-US"/>
              <a:t>Should not be used where sulfate resistance is required. Should be dissolved in a portion of mixing water before batching (reduce lumps that may disfigure concrete later). Should be dispensed separately in the mix from air entraining admixtures.</a:t>
            </a:r>
          </a:p>
          <a:p>
            <a:pPr>
              <a:buFontTx/>
              <a:buChar char="•"/>
            </a:pPr>
            <a:r>
              <a:rPr lang="en-US"/>
              <a:t>Be sure local specs allow this type of accelerator</a:t>
            </a:r>
          </a:p>
          <a:p>
            <a:endParaRPr lang="en-US"/>
          </a:p>
        </p:txBody>
      </p:sp>
      <p:sp>
        <p:nvSpPr>
          <p:cNvPr id="99331" name="Slide Number Placeholder 3"/>
          <p:cNvSpPr txBox="1">
            <a:spLocks noGrp="1"/>
          </p:cNvSpPr>
          <p:nvPr/>
        </p:nvSpPr>
        <p:spPr bwMode="auto">
          <a:xfrm>
            <a:off x="3971925" y="8832850"/>
            <a:ext cx="3038475" cy="463550"/>
          </a:xfrm>
          <a:prstGeom prst="rect">
            <a:avLst/>
          </a:prstGeom>
          <a:noFill/>
          <a:ln w="9525">
            <a:noFill/>
            <a:miter lim="800000"/>
            <a:headEnd/>
            <a:tailEnd/>
          </a:ln>
        </p:spPr>
        <p:txBody>
          <a:bodyPr lIns="93172" tIns="46586" rIns="93172" bIns="46586" anchor="b"/>
          <a:lstStyle/>
          <a:p>
            <a:pPr algn="r" defTabSz="931863" eaLnBrk="0" hangingPunct="0"/>
            <a:fld id="{AFF3571E-E852-4F28-A9CF-0D850AADD424}" type="slidenum">
              <a:rPr lang="en-US" sz="1300"/>
              <a:pPr algn="r" defTabSz="931863" eaLnBrk="0" hangingPunct="0"/>
              <a:t>29</a:t>
            </a:fld>
            <a:endParaRPr lang="en-US" sz="1300"/>
          </a:p>
        </p:txBody>
      </p:sp>
    </p:spTree>
    <p:extLst>
      <p:ext uri="{BB962C8B-B14F-4D97-AF65-F5344CB8AC3E}">
        <p14:creationId xmlns:p14="http://schemas.microsoft.com/office/powerpoint/2010/main" val="2107747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p:txBody>
          <a:bodyPr/>
          <a:lstStyle/>
          <a:p>
            <a:pPr>
              <a:buFontTx/>
              <a:buChar char="•"/>
            </a:pPr>
            <a:r>
              <a:rPr lang="en-US"/>
              <a:t>Should not be used where sulfate resistance is required. Should be dissolved in a portion of mixing water before batching (reduce lumps that may disfigure concrete later). Should be dispensed separately in the mix from air entraining admixtures.</a:t>
            </a:r>
          </a:p>
          <a:p>
            <a:pPr>
              <a:buFontTx/>
              <a:buChar char="•"/>
            </a:pPr>
            <a:r>
              <a:rPr lang="en-US"/>
              <a:t>Be sure local specs allow this type of accelerator</a:t>
            </a:r>
          </a:p>
          <a:p>
            <a:endParaRPr lang="en-US"/>
          </a:p>
        </p:txBody>
      </p:sp>
      <p:sp>
        <p:nvSpPr>
          <p:cNvPr id="99331" name="Slide Number Placeholder 3"/>
          <p:cNvSpPr txBox="1">
            <a:spLocks noGrp="1"/>
          </p:cNvSpPr>
          <p:nvPr/>
        </p:nvSpPr>
        <p:spPr bwMode="auto">
          <a:xfrm>
            <a:off x="3971925" y="8832850"/>
            <a:ext cx="3038475" cy="463550"/>
          </a:xfrm>
          <a:prstGeom prst="rect">
            <a:avLst/>
          </a:prstGeom>
          <a:noFill/>
          <a:ln w="9525">
            <a:noFill/>
            <a:miter lim="800000"/>
            <a:headEnd/>
            <a:tailEnd/>
          </a:ln>
        </p:spPr>
        <p:txBody>
          <a:bodyPr lIns="93172" tIns="46586" rIns="93172" bIns="46586" anchor="b"/>
          <a:lstStyle/>
          <a:p>
            <a:pPr algn="r" defTabSz="931863" eaLnBrk="0" hangingPunct="0"/>
            <a:fld id="{AFF3571E-E852-4F28-A9CF-0D850AADD424}" type="slidenum">
              <a:rPr lang="en-US" sz="1300"/>
              <a:pPr algn="r" defTabSz="931863" eaLnBrk="0" hangingPunct="0"/>
              <a:t>30</a:t>
            </a:fld>
            <a:endParaRPr lang="en-US" sz="1300"/>
          </a:p>
        </p:txBody>
      </p:sp>
    </p:spTree>
    <p:extLst>
      <p:ext uri="{BB962C8B-B14F-4D97-AF65-F5344CB8AC3E}">
        <p14:creationId xmlns:p14="http://schemas.microsoft.com/office/powerpoint/2010/main" val="149385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49A4A2D8-5E43-4C43-BAF3-3DBDA28ECCD7}" type="slidenum">
              <a:rPr lang="de-DE"/>
              <a:pPr/>
              <a:t>35</a:t>
            </a:fld>
            <a:endParaRPr lang="de-DE"/>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701675" y="4416425"/>
            <a:ext cx="5607050" cy="4181475"/>
          </a:xfrm>
        </p:spPr>
        <p:txBody>
          <a:bodyPr/>
          <a:lstStyle/>
          <a:p>
            <a:pPr>
              <a:buFontTx/>
              <a:buChar char="•"/>
            </a:pPr>
            <a:r>
              <a:rPr lang="en-US" dirty="0"/>
              <a:t>Typically concrete pH is around 12 to 13 during the initial hydration phase. These admixtures are added to concrete during batching and they protect embedded reinforcement by delaying the onset of corrosion and also reducing the rate of corrosion after initiation.  </a:t>
            </a:r>
          </a:p>
          <a:p>
            <a:endParaRPr lang="en-US" dirty="0"/>
          </a:p>
        </p:txBody>
      </p:sp>
    </p:spTree>
    <p:extLst>
      <p:ext uri="{BB962C8B-B14F-4D97-AF65-F5344CB8AC3E}">
        <p14:creationId xmlns:p14="http://schemas.microsoft.com/office/powerpoint/2010/main" val="2555455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AC78A388-0501-4EC4-8B6C-149A64ED2EB0}" type="slidenum">
              <a:rPr lang="de-DE"/>
              <a:pPr/>
              <a:t>36</a:t>
            </a:fld>
            <a:endParaRPr lang="de-DE"/>
          </a:p>
        </p:txBody>
      </p:sp>
      <p:sp>
        <p:nvSpPr>
          <p:cNvPr id="106498" name="Rectangle 2"/>
          <p:cNvSpPr>
            <a:spLocks noGrp="1" noRot="1" noChangeAspect="1" noChangeArrowheads="1" noTextEdit="1"/>
          </p:cNvSpPr>
          <p:nvPr>
            <p:ph type="sldImg"/>
          </p:nvPr>
        </p:nvSpPr>
        <p:spPr>
          <a:xfrm>
            <a:off x="-2400300" y="720725"/>
            <a:ext cx="11588750" cy="6519863"/>
          </a:xfrm>
          <a:ln/>
        </p:spPr>
      </p:sp>
      <p:sp>
        <p:nvSpPr>
          <p:cNvPr id="106499" name="Rectangle 3"/>
          <p:cNvSpPr>
            <a:spLocks noGrp="1" noChangeArrowheads="1"/>
          </p:cNvSpPr>
          <p:nvPr>
            <p:ph type="body" idx="1"/>
          </p:nvPr>
        </p:nvSpPr>
        <p:spPr>
          <a:xfrm>
            <a:off x="935038" y="7435850"/>
            <a:ext cx="5140325" cy="1163638"/>
          </a:xfrm>
        </p:spPr>
        <p:txBody>
          <a:bodyPr/>
          <a:lstStyle/>
          <a:p>
            <a:pPr>
              <a:buFontTx/>
              <a:buChar char="•"/>
            </a:pPr>
            <a:r>
              <a:rPr lang="en-US"/>
              <a:t>Chlorides introduced from deicing salts or seawater lead to corrosion of embedded steel in concrete. (Insert): The damage to this concrete parking structure resulted from chloride-induced corrosion of steel reinforcement. (50051). </a:t>
            </a:r>
          </a:p>
          <a:p>
            <a:pPr>
              <a:buFontTx/>
              <a:buChar char="•"/>
            </a:pPr>
            <a:r>
              <a:rPr lang="en-US"/>
              <a:t>Not uncommon to use gallons of corrosion inhibitor – depends upon anticipated chloride exposure and resulting corrosion.</a:t>
            </a:r>
          </a:p>
        </p:txBody>
      </p:sp>
    </p:spTree>
    <p:extLst>
      <p:ext uri="{BB962C8B-B14F-4D97-AF65-F5344CB8AC3E}">
        <p14:creationId xmlns:p14="http://schemas.microsoft.com/office/powerpoint/2010/main" val="3508896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843C627A-B166-4EE3-BCA5-DF401D585394}" type="slidenum">
              <a:rPr lang="de-DE"/>
              <a:pPr/>
              <a:t>38</a:t>
            </a:fld>
            <a:endParaRPr lang="de-DE"/>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701675" y="4416425"/>
            <a:ext cx="5607050" cy="4181475"/>
          </a:xfrm>
        </p:spPr>
        <p:txBody>
          <a:bodyPr/>
          <a:lstStyle/>
          <a:p>
            <a:endParaRPr lang="en-US"/>
          </a:p>
        </p:txBody>
      </p:sp>
    </p:spTree>
    <p:extLst>
      <p:ext uri="{BB962C8B-B14F-4D97-AF65-F5344CB8AC3E}">
        <p14:creationId xmlns:p14="http://schemas.microsoft.com/office/powerpoint/2010/main" val="1761167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124930" name="Notes Placeholder 2"/>
          <p:cNvSpPr>
            <a:spLocks noGrp="1"/>
          </p:cNvSpPr>
          <p:nvPr>
            <p:ph type="body" idx="1"/>
          </p:nvPr>
        </p:nvSpPr>
        <p:spPr/>
        <p:txBody>
          <a:bodyPr/>
          <a:lstStyle/>
          <a:p>
            <a:r>
              <a:rPr lang="en-US"/>
              <a:t>Rheology modifiers (mix lubricants) can enhance the mechanical consolidation of concrete mixes, speeding production and reducing the stickiness of the mixes. They can also improve the hydration characteristics of low water content mixes and reduce moisture loss due to evaporation. Improved surface finishes and leak proof joints can be a benefit of using these types of products.</a:t>
            </a:r>
          </a:p>
        </p:txBody>
      </p:sp>
      <p:sp>
        <p:nvSpPr>
          <p:cNvPr id="124931" name="Slide Number Placeholder 3"/>
          <p:cNvSpPr>
            <a:spLocks noGrp="1"/>
          </p:cNvSpPr>
          <p:nvPr>
            <p:ph type="sldNum" sz="quarter" idx="5"/>
          </p:nvPr>
        </p:nvSpPr>
        <p:spPr>
          <a:noFill/>
        </p:spPr>
        <p:txBody>
          <a:bodyPr/>
          <a:lstStyle/>
          <a:p>
            <a:fld id="{7A0DC697-FA30-4A9F-B69E-64E5F5FAC1EB}" type="slidenum">
              <a:rPr lang="en-US"/>
              <a:pPr/>
              <a:t>39</a:t>
            </a:fld>
            <a:endParaRPr lang="en-US"/>
          </a:p>
        </p:txBody>
      </p:sp>
    </p:spTree>
    <p:extLst>
      <p:ext uri="{BB962C8B-B14F-4D97-AF65-F5344CB8AC3E}">
        <p14:creationId xmlns:p14="http://schemas.microsoft.com/office/powerpoint/2010/main" val="300586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p:txBody>
          <a:bodyPr/>
          <a:lstStyle/>
          <a:p>
            <a:r>
              <a:rPr lang="en-US"/>
              <a:t>Summary of ASTM standards for concrete admixtures. Within some of specs are many sub-specs, such as ASTM C494 has Type A-G categories.</a:t>
            </a:r>
          </a:p>
        </p:txBody>
      </p:sp>
      <p:sp>
        <p:nvSpPr>
          <p:cNvPr id="128003" name="Slide Number Placeholder 3"/>
          <p:cNvSpPr>
            <a:spLocks noGrp="1"/>
          </p:cNvSpPr>
          <p:nvPr>
            <p:ph type="sldNum" sz="quarter" idx="5"/>
          </p:nvPr>
        </p:nvSpPr>
        <p:spPr>
          <a:noFill/>
        </p:spPr>
        <p:txBody>
          <a:bodyPr/>
          <a:lstStyle/>
          <a:p>
            <a:fld id="{A1DDC153-290C-4439-9D0B-958EC87AA17D}" type="slidenum">
              <a:rPr lang="en-US"/>
              <a:pPr/>
              <a:t>40</a:t>
            </a:fld>
            <a:endParaRPr lang="en-US"/>
          </a:p>
        </p:txBody>
      </p:sp>
    </p:spTree>
    <p:extLst>
      <p:ext uri="{BB962C8B-B14F-4D97-AF65-F5344CB8AC3E}">
        <p14:creationId xmlns:p14="http://schemas.microsoft.com/office/powerpoint/2010/main" val="1306965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p:txBody>
          <a:bodyPr/>
          <a:lstStyle/>
          <a:p>
            <a:pPr>
              <a:buFontTx/>
              <a:buChar char="•"/>
            </a:pPr>
            <a:r>
              <a:rPr lang="en-US"/>
              <a:t>Admixtures provide an important component to improving the performance of concrete.  </a:t>
            </a:r>
          </a:p>
          <a:p>
            <a:endParaRPr lang="en-US"/>
          </a:p>
        </p:txBody>
      </p:sp>
      <p:sp>
        <p:nvSpPr>
          <p:cNvPr id="52227" name="Slide Number Placeholder 3"/>
          <p:cNvSpPr>
            <a:spLocks noGrp="1"/>
          </p:cNvSpPr>
          <p:nvPr>
            <p:ph type="sldNum" sz="quarter" idx="5"/>
          </p:nvPr>
        </p:nvSpPr>
        <p:spPr>
          <a:noFill/>
        </p:spPr>
        <p:txBody>
          <a:bodyPr/>
          <a:lstStyle/>
          <a:p>
            <a:fld id="{CD95F6A9-EAA2-42A7-B347-E5CAD399177E}" type="slidenum">
              <a:rPr lang="en-US"/>
              <a:pPr/>
              <a:t>41</a:t>
            </a:fld>
            <a:endParaRPr lang="en-US"/>
          </a:p>
        </p:txBody>
      </p:sp>
    </p:spTree>
    <p:extLst>
      <p:ext uri="{BB962C8B-B14F-4D97-AF65-F5344CB8AC3E}">
        <p14:creationId xmlns:p14="http://schemas.microsoft.com/office/powerpoint/2010/main" val="2983307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fld id="{C9614A43-866A-43E2-9244-8358D439AC1A}" type="slidenum">
              <a:rPr lang="en-US" altLang="en-US" sz="1200"/>
              <a:pPr/>
              <a:t>6</a:t>
            </a:fld>
            <a:endParaRPr lang="en-US" altLang="en-US" sz="1200"/>
          </a:p>
        </p:txBody>
      </p:sp>
      <p:sp>
        <p:nvSpPr>
          <p:cNvPr id="158723"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58724"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48" tIns="0" rIns="19048" bIns="0"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algn="r"/>
            <a:r>
              <a:rPr lang="en-US" altLang="en-US" sz="1000" i="1">
                <a:latin typeface="Times New Roman" panose="02020603050405020304" pitchFamily="18" charset="0"/>
              </a:rPr>
              <a:t>10</a:t>
            </a:r>
          </a:p>
        </p:txBody>
      </p:sp>
      <p:sp>
        <p:nvSpPr>
          <p:cNvPr id="15872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5872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58727" name="Rectangle 6"/>
          <p:cNvSpPr>
            <a:spLocks noGrp="1" noRot="1" noChangeAspect="1" noChangeArrowheads="1" noTextEdit="1"/>
          </p:cNvSpPr>
          <p:nvPr>
            <p:ph type="sldImg"/>
          </p:nvPr>
        </p:nvSpPr>
        <p:spPr>
          <a:xfrm>
            <a:off x="392113" y="692150"/>
            <a:ext cx="6072187" cy="3416300"/>
          </a:xfrm>
          <a:ln w="12700" cap="flat">
            <a:solidFill>
              <a:schemeClr val="tx1"/>
            </a:solidFill>
          </a:ln>
        </p:spPr>
      </p:sp>
      <p:sp>
        <p:nvSpPr>
          <p:cNvPr id="158728"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8" tIns="44445" rIns="90478" bIns="44445"/>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83304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E77CB4-19E3-4A03-864D-07C4ABBA8643}" type="slidenum">
              <a:rPr lang="en-US" smtClean="0"/>
              <a:pPr/>
              <a:t>42</a:t>
            </a:fld>
            <a:endParaRPr lang="en-US"/>
          </a:p>
        </p:txBody>
      </p:sp>
    </p:spTree>
    <p:extLst>
      <p:ext uri="{BB962C8B-B14F-4D97-AF65-F5344CB8AC3E}">
        <p14:creationId xmlns:p14="http://schemas.microsoft.com/office/powerpoint/2010/main" val="67690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fld id="{D00D3261-717C-432D-B8D4-A89349D11387}" type="slidenum">
              <a:rPr lang="en-US" altLang="en-US" sz="1200"/>
              <a:pPr/>
              <a:t>7</a:t>
            </a:fld>
            <a:endParaRPr lang="en-US" altLang="en-US" sz="1200"/>
          </a:p>
        </p:txBody>
      </p:sp>
      <p:sp>
        <p:nvSpPr>
          <p:cNvPr id="16281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6282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48" tIns="0" rIns="19048" bIns="0"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algn="r"/>
            <a:r>
              <a:rPr lang="en-US" altLang="en-US" sz="1000" i="1">
                <a:latin typeface="Times New Roman" panose="02020603050405020304" pitchFamily="18" charset="0"/>
              </a:rPr>
              <a:t>10</a:t>
            </a:r>
          </a:p>
        </p:txBody>
      </p:sp>
      <p:sp>
        <p:nvSpPr>
          <p:cNvPr id="16282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6282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62823" name="Rectangle 6"/>
          <p:cNvSpPr>
            <a:spLocks noGrp="1" noRot="1" noChangeAspect="1" noChangeArrowheads="1" noTextEdit="1"/>
          </p:cNvSpPr>
          <p:nvPr>
            <p:ph type="sldImg"/>
          </p:nvPr>
        </p:nvSpPr>
        <p:spPr>
          <a:xfrm>
            <a:off x="392113" y="692150"/>
            <a:ext cx="6072187" cy="3416300"/>
          </a:xfrm>
          <a:ln w="12700" cap="flat">
            <a:solidFill>
              <a:schemeClr val="tx1"/>
            </a:solidFill>
          </a:ln>
        </p:spPr>
      </p:sp>
      <p:sp>
        <p:nvSpPr>
          <p:cNvPr id="162824"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8" tIns="44445" rIns="90478" bIns="44445"/>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1910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fld id="{9DC3CC4C-7BE6-4B8E-8293-CA9EF30D6E5F}" type="slidenum">
              <a:rPr lang="en-US" altLang="en-US" sz="1200"/>
              <a:pPr/>
              <a:t>8</a:t>
            </a:fld>
            <a:endParaRPr lang="en-US" altLang="en-US" sz="1200"/>
          </a:p>
        </p:txBody>
      </p:sp>
      <p:sp>
        <p:nvSpPr>
          <p:cNvPr id="121859" name="Rectangle 2"/>
          <p:cNvSpPr>
            <a:spLocks noGrp="1" noRot="1" noChangeAspect="1" noChangeArrowheads="1" noTextEdit="1"/>
          </p:cNvSpPr>
          <p:nvPr>
            <p:ph type="sldImg"/>
          </p:nvPr>
        </p:nvSpPr>
        <p:spPr>
          <a:xfrm>
            <a:off x="358775" y="690563"/>
            <a:ext cx="6140450" cy="3454400"/>
          </a:xfrm>
          <a:ln/>
        </p:spPr>
      </p:sp>
      <p:sp>
        <p:nvSpPr>
          <p:cNvPr id="121860" name="Rectangle 3"/>
          <p:cNvSpPr>
            <a:spLocks noGrp="1" noChangeArrowheads="1"/>
          </p:cNvSpPr>
          <p:nvPr>
            <p:ph type="body" idx="1"/>
          </p:nvPr>
        </p:nvSpPr>
        <p:spPr>
          <a:xfrm>
            <a:off x="904875" y="4373563"/>
            <a:ext cx="5048250" cy="4067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6164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fld id="{AC72B2B3-7C25-4FE2-AD6C-CFDF615A372D}" type="slidenum">
              <a:rPr lang="en-US" altLang="en-US" sz="1200"/>
              <a:pPr/>
              <a:t>9</a:t>
            </a:fld>
            <a:endParaRPr lang="en-US" altLang="en-US" sz="1200"/>
          </a:p>
        </p:txBody>
      </p:sp>
      <p:sp>
        <p:nvSpPr>
          <p:cNvPr id="122883" name="Rectangle 2"/>
          <p:cNvSpPr>
            <a:spLocks noGrp="1" noRot="1" noChangeAspect="1" noChangeArrowheads="1" noTextEdit="1"/>
          </p:cNvSpPr>
          <p:nvPr>
            <p:ph type="sldImg"/>
          </p:nvPr>
        </p:nvSpPr>
        <p:spPr>
          <a:xfrm>
            <a:off x="358775" y="690563"/>
            <a:ext cx="6140450" cy="3454400"/>
          </a:xfrm>
          <a:ln/>
        </p:spPr>
      </p:sp>
      <p:sp>
        <p:nvSpPr>
          <p:cNvPr id="122884" name="Rectangle 3"/>
          <p:cNvSpPr>
            <a:spLocks noGrp="1" noChangeArrowheads="1"/>
          </p:cNvSpPr>
          <p:nvPr>
            <p:ph type="body" idx="1"/>
          </p:nvPr>
        </p:nvSpPr>
        <p:spPr>
          <a:xfrm>
            <a:off x="904875" y="4373563"/>
            <a:ext cx="5048250" cy="4067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0646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p:txBody>
          <a:bodyPr/>
          <a:lstStyle/>
          <a:p>
            <a:r>
              <a:rPr lang="en-US"/>
              <a:t>WRDA and Supers are of many differing chemistries and compositions and understanding how they work is important to concrete production.</a:t>
            </a:r>
          </a:p>
        </p:txBody>
      </p:sp>
      <p:sp>
        <p:nvSpPr>
          <p:cNvPr id="58371" name="Slide Number Placeholder 3"/>
          <p:cNvSpPr>
            <a:spLocks noGrp="1"/>
          </p:cNvSpPr>
          <p:nvPr>
            <p:ph type="sldNum" sz="quarter" idx="5"/>
          </p:nvPr>
        </p:nvSpPr>
        <p:spPr>
          <a:noFill/>
        </p:spPr>
        <p:txBody>
          <a:bodyPr/>
          <a:lstStyle/>
          <a:p>
            <a:fld id="{51AC383B-FE50-4ED8-8A83-0C8774E8C91D}" type="slidenum">
              <a:rPr lang="en-US"/>
              <a:pPr/>
              <a:t>10</a:t>
            </a:fld>
            <a:endParaRPr lang="en-US"/>
          </a:p>
        </p:txBody>
      </p:sp>
    </p:spTree>
    <p:extLst>
      <p:ext uri="{BB962C8B-B14F-4D97-AF65-F5344CB8AC3E}">
        <p14:creationId xmlns:p14="http://schemas.microsoft.com/office/powerpoint/2010/main" val="3553529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fld id="{D32D0E7B-5039-4386-8A0C-9F5639F88E30}" type="slidenum">
              <a:rPr lang="en-US" altLang="en-US" sz="1200"/>
              <a:pPr/>
              <a:t>11</a:t>
            </a:fld>
            <a:endParaRPr lang="en-US" altLang="en-US" sz="1200"/>
          </a:p>
        </p:txBody>
      </p:sp>
      <p:sp>
        <p:nvSpPr>
          <p:cNvPr id="174083"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74084"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algn="r"/>
            <a:r>
              <a:rPr lang="en-US" altLang="en-US" sz="1000" i="1">
                <a:latin typeface="Times New Roman" panose="02020603050405020304" pitchFamily="18" charset="0"/>
              </a:rPr>
              <a:t>26</a:t>
            </a:r>
          </a:p>
        </p:txBody>
      </p:sp>
      <p:sp>
        <p:nvSpPr>
          <p:cNvPr id="17408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7408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74087"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r>
              <a:rPr lang="en-US" altLang="en-US">
                <a:latin typeface="Arial" panose="020B0604020202020204" pitchFamily="34" charset="0"/>
              </a:rPr>
              <a:t>Most other admixtures fall under ASTM C 494, the Standard Specification of Chemical Admixtures.  We will not review the specifications in detail; however, the important aspects of the specification relates to set time and  strength at various ages.  Anyone interested in reviewing these specifications in greater detail should refer to ASTM Standards volume 04.02.</a:t>
            </a:r>
          </a:p>
          <a:p>
            <a:pPr eaLnBrk="1" hangingPunct="1"/>
            <a:r>
              <a:rPr lang="en-US" altLang="en-US">
                <a:latin typeface="Arial" panose="020B0604020202020204" pitchFamily="34" charset="0"/>
              </a:rPr>
              <a:t>All commercially available admixtures from Grace meet the appropriate standards and compliance data is available on request.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Since there are several different types of water-reducers - high range, retarding, etc.. let’s begin here.....</a:t>
            </a:r>
          </a:p>
        </p:txBody>
      </p:sp>
      <p:sp>
        <p:nvSpPr>
          <p:cNvPr id="174088" name="Rectangle 7"/>
          <p:cNvSpPr>
            <a:spLocks noGrp="1" noRot="1" noChangeAspect="1" noChangeArrowheads="1" noTextEdit="1"/>
          </p:cNvSpPr>
          <p:nvPr>
            <p:ph type="sldImg"/>
          </p:nvPr>
        </p:nvSpPr>
        <p:spPr>
          <a:xfrm>
            <a:off x="393700" y="692150"/>
            <a:ext cx="6070600" cy="3416300"/>
          </a:xfrm>
          <a:ln w="12700" cap="flat">
            <a:solidFill>
              <a:schemeClr val="tx1"/>
            </a:solidFill>
          </a:ln>
        </p:spPr>
      </p:sp>
    </p:spTree>
    <p:extLst>
      <p:ext uri="{BB962C8B-B14F-4D97-AF65-F5344CB8AC3E}">
        <p14:creationId xmlns:p14="http://schemas.microsoft.com/office/powerpoint/2010/main" val="389618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F6CCBC6B-C9DE-490B-A02B-0421B93FF0A9}" type="slidenum">
              <a:rPr lang="de-DE"/>
              <a:pPr/>
              <a:t>13</a:t>
            </a:fld>
            <a:endParaRPr lang="de-DE"/>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701675" y="4416425"/>
            <a:ext cx="5607050" cy="4181475"/>
          </a:xfrm>
        </p:spPr>
        <p:txBody>
          <a:bodyPr/>
          <a:lstStyle/>
          <a:p>
            <a:pPr>
              <a:buFontTx/>
              <a:buChar char="•"/>
            </a:pPr>
            <a:r>
              <a:rPr lang="en-US"/>
              <a:t>Keeps particles separated creating less friction between the particles and superior cement hydration.  5% - 12% for low range, high range reducer provide as much as 30% reduction in water. Mid range, while not recognized by ASTM C494 provide water reduction in the area between low and high range reducers. . Added benefit is a slight retarding affect, which can enhance workability time as well as result in increased 28 day strengths.</a:t>
            </a:r>
          </a:p>
          <a:p>
            <a:endParaRPr lang="en-US"/>
          </a:p>
        </p:txBody>
      </p:sp>
    </p:spTree>
    <p:extLst>
      <p:ext uri="{BB962C8B-B14F-4D97-AF65-F5344CB8AC3E}">
        <p14:creationId xmlns:p14="http://schemas.microsoft.com/office/powerpoint/2010/main" val="424210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1947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09914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1"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79476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1"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205327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1516380"/>
            <a:ext cx="2628900" cy="466058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1516380"/>
            <a:ext cx="7734300" cy="46605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1"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508907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6711C-F1E8-4D7E-A7C5-892CD40C02CF}"/>
              </a:ext>
            </a:extLst>
          </p:cNvPr>
          <p:cNvSpPr>
            <a:spLocks noGrp="1"/>
          </p:cNvSpPr>
          <p:nvPr>
            <p:ph type="title" hasCustomPrompt="1"/>
          </p:nvPr>
        </p:nvSpPr>
        <p:spPr/>
        <p:txBody>
          <a:bodyPr/>
          <a:lstStyle>
            <a:lvl1pPr>
              <a:defRPr/>
            </a:lvl1pPr>
          </a:lstStyle>
          <a:p>
            <a:r>
              <a:rPr lang="fr-FR"/>
              <a:t>Click to </a:t>
            </a:r>
            <a:r>
              <a:rPr lang="fr-FR" err="1"/>
              <a:t>edit</a:t>
            </a:r>
            <a:r>
              <a:rPr lang="fr-FR"/>
              <a:t> master </a:t>
            </a:r>
            <a:r>
              <a:rPr lang="fr-FR" err="1"/>
              <a:t>title</a:t>
            </a:r>
            <a:r>
              <a:rPr lang="fr-FR"/>
              <a:t> style</a:t>
            </a:r>
            <a:endParaRPr lang="en-US"/>
          </a:p>
        </p:txBody>
      </p:sp>
      <p:sp>
        <p:nvSpPr>
          <p:cNvPr id="3" name="Espace réservé du contenu 2">
            <a:extLst>
              <a:ext uri="{FF2B5EF4-FFF2-40B4-BE49-F238E27FC236}">
                <a16:creationId xmlns:a16="http://schemas.microsoft.com/office/drawing/2014/main" id="{CDA202FA-0E7E-45F3-8218-A02516593BDE}"/>
              </a:ext>
            </a:extLst>
          </p:cNvPr>
          <p:cNvSpPr>
            <a:spLocks noGrp="1"/>
          </p:cNvSpPr>
          <p:nvPr>
            <p:ph idx="1" hasCustomPrompt="1"/>
          </p:nvPr>
        </p:nvSpPr>
        <p:spPr>
          <a:xfrm>
            <a:off x="396389" y="1488157"/>
            <a:ext cx="11395731" cy="4688805"/>
          </a:xfrm>
        </p:spPr>
        <p:txBody>
          <a:bodyPr/>
          <a:lstStyle>
            <a:lvl1pPr>
              <a:defRPr/>
            </a:lvl1pPr>
            <a:lvl2pPr>
              <a:defRPr/>
            </a:lvl2pPr>
            <a:lvl3pPr>
              <a:defRPr/>
            </a:lvl3pPr>
            <a:lvl4pPr>
              <a:defRPr/>
            </a:lvl4pPr>
          </a:lstStyle>
          <a:p>
            <a:pPr lvl="0"/>
            <a:r>
              <a:rPr lang="fr-FR"/>
              <a:t>Click to </a:t>
            </a:r>
            <a:r>
              <a:rPr lang="fr-FR" err="1"/>
              <a:t>edit</a:t>
            </a:r>
            <a:r>
              <a:rPr lang="fr-FR"/>
              <a:t> master </a:t>
            </a:r>
            <a:r>
              <a:rPr lang="fr-FR" err="1"/>
              <a:t>text</a:t>
            </a:r>
            <a:r>
              <a:rPr lang="fr-FR"/>
              <a:t> styles</a:t>
            </a: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p:txBody>
      </p:sp>
      <p:sp>
        <p:nvSpPr>
          <p:cNvPr id="6" name="Espace réservé du numéro de diapositive 5">
            <a:extLst>
              <a:ext uri="{FF2B5EF4-FFF2-40B4-BE49-F238E27FC236}">
                <a16:creationId xmlns:a16="http://schemas.microsoft.com/office/drawing/2014/main" id="{056B459D-E2AE-4751-AD7C-CE5AA06E9967}"/>
              </a:ext>
            </a:extLst>
          </p:cNvPr>
          <p:cNvSpPr>
            <a:spLocks noGrp="1"/>
          </p:cNvSpPr>
          <p:nvPr>
            <p:ph type="sldNum" sz="quarter" idx="12"/>
          </p:nvPr>
        </p:nvSpPr>
        <p:spPr/>
        <p:txBody>
          <a:bodyPr/>
          <a:lstStyle/>
          <a:p>
            <a:fld id="{CE4F12A6-22EC-4BA8-A0AD-6E3F304B7773}" type="slidenum">
              <a:rPr lang="en-US" smtClean="0"/>
              <a:t>‹#›</a:t>
            </a:fld>
            <a:endParaRPr lang="en-US"/>
          </a:p>
        </p:txBody>
      </p:sp>
      <p:sp>
        <p:nvSpPr>
          <p:cNvPr id="9" name="Espace réservé du texte 8">
            <a:extLst>
              <a:ext uri="{FF2B5EF4-FFF2-40B4-BE49-F238E27FC236}">
                <a16:creationId xmlns:a16="http://schemas.microsoft.com/office/drawing/2014/main" id="{53186691-BFC2-4F7D-BBC2-4299F03A53B3}"/>
              </a:ext>
            </a:extLst>
          </p:cNvPr>
          <p:cNvSpPr>
            <a:spLocks noGrp="1"/>
          </p:cNvSpPr>
          <p:nvPr>
            <p:ph type="body" sz="quarter" idx="13" hasCustomPrompt="1"/>
          </p:nvPr>
        </p:nvSpPr>
        <p:spPr>
          <a:xfrm>
            <a:off x="396875" y="560606"/>
            <a:ext cx="11395731" cy="244149"/>
          </a:xfrm>
        </p:spPr>
        <p:txBody>
          <a:bodyPr tIns="0" bIns="0" anchor="b">
            <a:noAutofit/>
          </a:bodyPr>
          <a:lstStyle>
            <a:lvl1pPr marL="0" indent="0">
              <a:buNone/>
              <a:defRPr sz="1600" b="1" cap="all" baseline="0">
                <a:solidFill>
                  <a:schemeClr val="accent4"/>
                </a:solidFill>
                <a:latin typeface="+mj-lt"/>
              </a:defRPr>
            </a:lvl1pPr>
          </a:lstStyle>
          <a:p>
            <a:pPr lvl="0"/>
            <a:r>
              <a:rPr lang="fr-FR"/>
              <a:t>SECOND TITLE</a:t>
            </a:r>
            <a:endParaRPr lang="en-US"/>
          </a:p>
        </p:txBody>
      </p:sp>
      <p:cxnSp>
        <p:nvCxnSpPr>
          <p:cNvPr id="8" name="Connecteur droit 7">
            <a:extLst>
              <a:ext uri="{FF2B5EF4-FFF2-40B4-BE49-F238E27FC236}">
                <a16:creationId xmlns:a16="http://schemas.microsoft.com/office/drawing/2014/main" id="{024EDD17-FD37-4467-99DE-A3BB34C4D8D6}"/>
              </a:ext>
            </a:extLst>
          </p:cNvPr>
          <p:cNvCxnSpPr>
            <a:cxnSpLocks/>
          </p:cNvCxnSpPr>
          <p:nvPr userDrawn="1"/>
        </p:nvCxnSpPr>
        <p:spPr>
          <a:xfrm>
            <a:off x="511572" y="947031"/>
            <a:ext cx="518065" cy="0"/>
          </a:xfrm>
          <a:prstGeom prst="line">
            <a:avLst/>
          </a:prstGeom>
          <a:ln w="44450" cap="rnd">
            <a:gradFill>
              <a:gsLst>
                <a:gs pos="0">
                  <a:schemeClr val="accent6"/>
                </a:gs>
                <a:gs pos="99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117BA06F-93C9-446D-85AB-870B4BD5A3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68374" y="6029970"/>
            <a:ext cx="1614411" cy="757263"/>
          </a:xfrm>
          <a:prstGeom prst="rect">
            <a:avLst/>
          </a:prstGeom>
        </p:spPr>
      </p:pic>
      <p:sp>
        <p:nvSpPr>
          <p:cNvPr id="23" name="Espace réservé du texte 2">
            <a:extLst>
              <a:ext uri="{FF2B5EF4-FFF2-40B4-BE49-F238E27FC236}">
                <a16:creationId xmlns:a16="http://schemas.microsoft.com/office/drawing/2014/main" id="{BB546F95-C37B-4712-894C-118AFA65ADC7}"/>
              </a:ext>
            </a:extLst>
          </p:cNvPr>
          <p:cNvSpPr>
            <a:spLocks noGrp="1"/>
          </p:cNvSpPr>
          <p:nvPr>
            <p:ph type="body" sz="quarter" idx="15" hasCustomPrompt="1"/>
          </p:nvPr>
        </p:nvSpPr>
        <p:spPr>
          <a:xfrm>
            <a:off x="361950" y="6491659"/>
            <a:ext cx="1709122" cy="254172"/>
          </a:xfrm>
        </p:spPr>
        <p:txBody>
          <a:bodyPr wrap="none" anchor="ctr">
            <a:spAutoFit/>
          </a:bodyPr>
          <a:lstStyle>
            <a:lvl1pPr marL="0" indent="0">
              <a:buNone/>
              <a:defRPr sz="800" b="1" cap="all" baseline="0"/>
            </a:lvl1pPr>
          </a:lstStyle>
          <a:p>
            <a:pPr lvl="0"/>
            <a:r>
              <a:rPr lang="fr-FR"/>
              <a:t>TITLE OF THE PRESENTATION</a:t>
            </a:r>
          </a:p>
        </p:txBody>
      </p:sp>
      <p:sp>
        <p:nvSpPr>
          <p:cNvPr id="4" name="Espace réservé du pied de page 3">
            <a:extLst>
              <a:ext uri="{FF2B5EF4-FFF2-40B4-BE49-F238E27FC236}">
                <a16:creationId xmlns:a16="http://schemas.microsoft.com/office/drawing/2014/main" id="{C9792835-2D9A-487A-B211-34293EF54F21}"/>
              </a:ext>
            </a:extLst>
          </p:cNvPr>
          <p:cNvSpPr>
            <a:spLocks noGrp="1"/>
          </p:cNvSpPr>
          <p:nvPr>
            <p:ph type="ftr" sz="quarter" idx="16"/>
          </p:nvPr>
        </p:nvSpPr>
        <p:spPr>
          <a:xfrm>
            <a:off x="4354277" y="6530387"/>
            <a:ext cx="3480440" cy="215444"/>
          </a:xfrm>
        </p:spPr>
        <p:txBody>
          <a:bodyPr/>
          <a:lstStyle/>
          <a:p>
            <a:r>
              <a:rPr lang="fr-FR"/>
              <a:t>HIGH PERFORMANCE SOLUTIONS – CONSTRUCTION CHEMICALS</a:t>
            </a:r>
          </a:p>
        </p:txBody>
      </p:sp>
    </p:spTree>
    <p:extLst>
      <p:ext uri="{BB962C8B-B14F-4D97-AF65-F5344CB8AC3E}">
        <p14:creationId xmlns:p14="http://schemas.microsoft.com/office/powerpoint/2010/main" val="140816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550161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290254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371464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9"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62406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p:cNvSpPr>
            <a:spLocks noGrp="1"/>
          </p:cNvSpPr>
          <p:nvPr>
            <p:ph type="ftr" sz="quarter" idx="10"/>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1" name="Slide Number Placeholder 4"/>
          <p:cNvSpPr>
            <a:spLocks noGrp="1"/>
          </p:cNvSpPr>
          <p:nvPr>
            <p:ph type="sldNum" sz="quarter" idx="11"/>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0436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7"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47517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6"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138449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p:cNvSpPr>
            <a:spLocks noGrp="1"/>
          </p:cNvSpPr>
          <p:nvPr>
            <p:ph type="ftr" sz="quarter" idx="11"/>
          </p:nvPr>
        </p:nvSpPr>
        <p:spPr>
          <a:xfrm>
            <a:off x="508000" y="6492875"/>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0" name="Slide Number Placeholder 4"/>
          <p:cNvSpPr>
            <a:spLocks noGrp="1"/>
          </p:cNvSpPr>
          <p:nvPr>
            <p:ph type="sldNum" sz="quarter" idx="12"/>
          </p:nvPr>
        </p:nvSpPr>
        <p:spPr>
          <a:xfrm>
            <a:off x="0" y="6492875"/>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pic>
        <p:nvPicPr>
          <p:cNvPr id="4" name="Picture 3">
            <a:extLst>
              <a:ext uri="{FF2B5EF4-FFF2-40B4-BE49-F238E27FC236}">
                <a16:creationId xmlns:a16="http://schemas.microsoft.com/office/drawing/2014/main" id="{E8EC8A7B-D276-F5F3-B824-8A9EE9B76029}"/>
              </a:ext>
            </a:extLst>
          </p:cNvPr>
          <p:cNvPicPr/>
          <p:nvPr userDrawn="1"/>
        </p:nvPicPr>
        <p:blipFill rotWithShape="1">
          <a:blip r:embed="rId2"/>
          <a:srcRect l="40288" t="55151" r="40288" b="5432"/>
          <a:stretch/>
        </p:blipFill>
        <p:spPr bwMode="auto">
          <a:xfrm>
            <a:off x="1413853" y="7319"/>
            <a:ext cx="1371600" cy="1097280"/>
          </a:xfrm>
          <a:prstGeom prst="rect">
            <a:avLst/>
          </a:prstGeom>
          <a:ln w="12700">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BC2CEB2-2F9E-D45B-B8FD-6F5E25C87EEF}"/>
              </a:ext>
            </a:extLst>
          </p:cNvPr>
          <p:cNvSpPr txBox="1"/>
          <p:nvPr userDrawn="1"/>
        </p:nvSpPr>
        <p:spPr>
          <a:xfrm>
            <a:off x="5532241" y="0"/>
            <a:ext cx="5303520" cy="1106424"/>
          </a:xfrm>
          <a:prstGeom prst="rect">
            <a:avLst/>
          </a:prstGeom>
          <a:gradFill flip="none" rotWithShape="1">
            <a:gsLst>
              <a:gs pos="0">
                <a:srgbClr val="4A66AC">
                  <a:shade val="30000"/>
                  <a:satMod val="115000"/>
                </a:srgbClr>
              </a:gs>
              <a:gs pos="50000">
                <a:srgbClr val="4A66AC">
                  <a:shade val="67500"/>
                  <a:satMod val="115000"/>
                </a:srgbClr>
              </a:gs>
              <a:gs pos="100000">
                <a:srgbClr val="4A66AC">
                  <a:shade val="100000"/>
                  <a:satMod val="115000"/>
                </a:srgbClr>
              </a:gs>
            </a:gsLst>
            <a:lin ang="2700000" scaled="1"/>
            <a:tileRect/>
          </a:gradFill>
          <a:ln w="12700">
            <a:noFill/>
          </a:ln>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22225">
                  <a:solidFill>
                    <a:srgbClr val="629DD1"/>
                  </a:solidFill>
                  <a:prstDash val="solid"/>
                </a:ln>
                <a:solidFill>
                  <a:prstClr val="black"/>
                </a:solidFill>
                <a:effectLst/>
                <a:uLnTx/>
                <a:uFillTx/>
                <a:latin typeface="Stencil" panose="040409050D0802020404" pitchFamily="82" charset="0"/>
              </a:rPr>
              <a:t>QUALITY SCHOOL</a:t>
            </a:r>
          </a:p>
        </p:txBody>
      </p:sp>
      <p:pic>
        <p:nvPicPr>
          <p:cNvPr id="8" name="Picture 7">
            <a:extLst>
              <a:ext uri="{FF2B5EF4-FFF2-40B4-BE49-F238E27FC236}">
                <a16:creationId xmlns:a16="http://schemas.microsoft.com/office/drawing/2014/main" id="{846C5F0A-2251-6230-4EF4-1AD60EB521DF}"/>
              </a:ext>
            </a:extLst>
          </p:cNvPr>
          <p:cNvPicPr/>
          <p:nvPr userDrawn="1"/>
        </p:nvPicPr>
        <p:blipFill rotWithShape="1">
          <a:blip r:embed="rId3"/>
          <a:srcRect l="17693" t="54731" r="63076" b="5586"/>
          <a:stretch/>
        </p:blipFill>
        <p:spPr bwMode="auto">
          <a:xfrm>
            <a:off x="0" y="7319"/>
            <a:ext cx="1406677" cy="1097280"/>
          </a:xfrm>
          <a:prstGeom prst="rect">
            <a:avLst/>
          </a:prstGeom>
          <a:ln w="12700">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718FBF2-B32C-8DF6-8EA0-DECF9B0BDE2D}"/>
              </a:ext>
            </a:extLst>
          </p:cNvPr>
          <p:cNvPicPr/>
          <p:nvPr userDrawn="1"/>
        </p:nvPicPr>
        <p:blipFill rotWithShape="1">
          <a:blip r:embed="rId3"/>
          <a:srcRect l="40309" t="54731" r="40461" b="5586"/>
          <a:stretch/>
        </p:blipFill>
        <p:spPr bwMode="auto">
          <a:xfrm>
            <a:off x="4171405" y="7319"/>
            <a:ext cx="1371600" cy="1097280"/>
          </a:xfrm>
          <a:prstGeom prst="rect">
            <a:avLst/>
          </a:prstGeom>
          <a:ln w="12700">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78D55389-6C87-70E5-B7A5-021F65613BFE}"/>
              </a:ext>
            </a:extLst>
          </p:cNvPr>
          <p:cNvPicPr/>
          <p:nvPr userDrawn="1"/>
        </p:nvPicPr>
        <p:blipFill rotWithShape="1">
          <a:blip r:embed="rId3"/>
          <a:srcRect l="63076" t="54731" r="17692" b="5586"/>
          <a:stretch/>
        </p:blipFill>
        <p:spPr bwMode="auto">
          <a:xfrm>
            <a:off x="2785453" y="7319"/>
            <a:ext cx="1378776" cy="1097280"/>
          </a:xfrm>
          <a:prstGeom prst="rect">
            <a:avLst/>
          </a:prstGeom>
          <a:ln w="12700">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80378065-6988-388E-5BE1-B869510315E1}"/>
              </a:ext>
            </a:extLst>
          </p:cNvPr>
          <p:cNvSpPr/>
          <p:nvPr userDrawn="1"/>
        </p:nvSpPr>
        <p:spPr>
          <a:xfrm>
            <a:off x="0" y="1115352"/>
            <a:ext cx="12192001" cy="45719"/>
          </a:xfrm>
          <a:prstGeom prst="rect">
            <a:avLst/>
          </a:prstGeom>
          <a:solidFill>
            <a:srgbClr val="CD6F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3F61EDEC-5E8E-7C4F-6D78-1C141997CE7A}"/>
              </a:ext>
            </a:extLst>
          </p:cNvPr>
          <p:cNvPicPr>
            <a:picLocks noChangeAspect="1"/>
          </p:cNvPicPr>
          <p:nvPr userDrawn="1"/>
        </p:nvPicPr>
        <p:blipFill>
          <a:blip r:embed="rId4"/>
          <a:srcRect/>
          <a:stretch/>
        </p:blipFill>
        <p:spPr>
          <a:xfrm>
            <a:off x="10982417" y="13052"/>
            <a:ext cx="1071439" cy="1058582"/>
          </a:xfrm>
          <a:prstGeom prst="rect">
            <a:avLst/>
          </a:prstGeom>
        </p:spPr>
      </p:pic>
      <p:sp>
        <p:nvSpPr>
          <p:cNvPr id="15" name="Isosceles Triangle 9">
            <a:extLst>
              <a:ext uri="{FF2B5EF4-FFF2-40B4-BE49-F238E27FC236}">
                <a16:creationId xmlns:a16="http://schemas.microsoft.com/office/drawing/2014/main" id="{DF01D7A3-4607-96F3-5137-80966B258DC4}"/>
              </a:ext>
            </a:extLst>
          </p:cNvPr>
          <p:cNvSpPr/>
          <p:nvPr userDrawn="1"/>
        </p:nvSpPr>
        <p:spPr>
          <a:xfrm>
            <a:off x="0" y="5793470"/>
            <a:ext cx="3377045" cy="1064530"/>
          </a:xfrm>
          <a:prstGeom prst="triangle">
            <a:avLst>
              <a:gd name="adj" fmla="val 0"/>
            </a:avLst>
          </a:prstGeom>
          <a:solidFill>
            <a:srgbClr val="ACCBF9">
              <a:lumMod val="25000"/>
              <a:alpha val="8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ndParaRPr>
          </a:p>
        </p:txBody>
      </p:sp>
      <p:pic>
        <p:nvPicPr>
          <p:cNvPr id="16" name="Picture 15" descr="Icon&#10;&#10;Description automatically generated">
            <a:extLst>
              <a:ext uri="{FF2B5EF4-FFF2-40B4-BE49-F238E27FC236}">
                <a16:creationId xmlns:a16="http://schemas.microsoft.com/office/drawing/2014/main" id="{34A52F61-1A1E-D21A-EB66-AA04E83998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21424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9"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980868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2"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9782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01989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453380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Isosceles Triangle 16">
            <a:extLst>
              <a:ext uri="{FF2B5EF4-FFF2-40B4-BE49-F238E27FC236}">
                <a16:creationId xmlns:a16="http://schemas.microsoft.com/office/drawing/2014/main" id="{C42B1FDA-2B84-6045-AC9B-26E692016101}"/>
              </a:ext>
            </a:extLst>
          </p:cNvPr>
          <p:cNvSpPr/>
          <p:nvPr userDrawn="1"/>
        </p:nvSpPr>
        <p:spPr>
          <a:xfrm rot="10800000">
            <a:off x="1592493" y="-1"/>
            <a:ext cx="10607815" cy="5671335"/>
          </a:xfrm>
          <a:prstGeom prst="triangle">
            <a:avLst>
              <a:gd name="adj" fmla="val 0"/>
            </a:avLst>
          </a:prstGeom>
          <a:solidFill>
            <a:srgbClr val="1C1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2" name="Title 1">
            <a:extLst>
              <a:ext uri="{FF2B5EF4-FFF2-40B4-BE49-F238E27FC236}">
                <a16:creationId xmlns:a16="http://schemas.microsoft.com/office/drawing/2014/main" id="{CAADD805-4964-488A-8BD1-BBA60AF33E79}"/>
              </a:ext>
            </a:extLst>
          </p:cNvPr>
          <p:cNvSpPr>
            <a:spLocks noGrp="1"/>
          </p:cNvSpPr>
          <p:nvPr>
            <p:ph type="ctrTitle" hasCustomPrompt="1"/>
          </p:nvPr>
        </p:nvSpPr>
        <p:spPr>
          <a:xfrm>
            <a:off x="618926" y="2031001"/>
            <a:ext cx="5864068" cy="2262841"/>
          </a:xfrm>
          <a:prstGeom prst="rect">
            <a:avLst/>
          </a:prstGeom>
        </p:spPr>
        <p:txBody>
          <a:bodyPr anchor="b">
            <a:normAutofit/>
          </a:bodyPr>
          <a:lstStyle>
            <a:lvl1pPr algn="l">
              <a:defRPr sz="48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TITLE</a:t>
            </a:r>
          </a:p>
        </p:txBody>
      </p:sp>
      <p:sp>
        <p:nvSpPr>
          <p:cNvPr id="3" name="Subtitle 2">
            <a:extLst>
              <a:ext uri="{FF2B5EF4-FFF2-40B4-BE49-F238E27FC236}">
                <a16:creationId xmlns:a16="http://schemas.microsoft.com/office/drawing/2014/main" id="{271D43BA-963B-4C9D-AFE9-3851344FB2EF}"/>
              </a:ext>
            </a:extLst>
          </p:cNvPr>
          <p:cNvSpPr>
            <a:spLocks noGrp="1"/>
          </p:cNvSpPr>
          <p:nvPr>
            <p:ph type="subTitle" idx="1" hasCustomPrompt="1"/>
          </p:nvPr>
        </p:nvSpPr>
        <p:spPr>
          <a:xfrm>
            <a:off x="618926" y="4501608"/>
            <a:ext cx="5864069" cy="1309337"/>
          </a:xfrm>
          <a:prstGeom prst="rect">
            <a:avLst/>
          </a:prstGeom>
        </p:spPr>
        <p:txBody>
          <a:bodyPr/>
          <a:lstStyle>
            <a:lvl1pPr marL="0" indent="0" algn="l">
              <a:buNone/>
              <a:defRPr sz="2400" i="0">
                <a:solidFill>
                  <a:srgbClr val="CF682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Oval 6">
            <a:extLst>
              <a:ext uri="{FF2B5EF4-FFF2-40B4-BE49-F238E27FC236}">
                <a16:creationId xmlns:a16="http://schemas.microsoft.com/office/drawing/2014/main" id="{2498ED13-F7E4-E947-AA40-FE3ECB1580C6}"/>
              </a:ext>
            </a:extLst>
          </p:cNvPr>
          <p:cNvSpPr/>
          <p:nvPr userDrawn="1"/>
        </p:nvSpPr>
        <p:spPr>
          <a:xfrm>
            <a:off x="6645529"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680BB2-5E2E-7549-69A5-A280B32E72CF}"/>
              </a:ext>
            </a:extLst>
          </p:cNvPr>
          <p:cNvPicPr>
            <a:picLocks noChangeAspect="1"/>
          </p:cNvPicPr>
          <p:nvPr userDrawn="1"/>
        </p:nvPicPr>
        <p:blipFill>
          <a:blip r:embed="rId2"/>
          <a:srcRect/>
          <a:stretch/>
        </p:blipFill>
        <p:spPr>
          <a:xfrm>
            <a:off x="6645528" y="633687"/>
            <a:ext cx="5361380" cy="5297045"/>
          </a:xfrm>
          <a:prstGeom prst="rect">
            <a:avLst/>
          </a:prstGeom>
        </p:spPr>
      </p:pic>
    </p:spTree>
    <p:extLst>
      <p:ext uri="{BB962C8B-B14F-4D97-AF65-F5344CB8AC3E}">
        <p14:creationId xmlns:p14="http://schemas.microsoft.com/office/powerpoint/2010/main" val="2491265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7FC684-9F15-B300-8C9F-B6345900645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76"/>
          <a:stretch/>
        </p:blipFill>
        <p:spPr>
          <a:xfrm>
            <a:off x="-10511"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p:nvPr userDrawn="1"/>
        </p:nvSpPr>
        <p:spPr>
          <a:xfrm rot="10800000">
            <a:off x="-10511" y="-5255"/>
            <a:ext cx="7556938"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a:off x="-10511" y="4550979"/>
            <a:ext cx="4955555" cy="2312276"/>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396751" y="467712"/>
            <a:ext cx="5005568" cy="1539764"/>
          </a:xfrm>
          <a:prstGeom prst="rect">
            <a:avLst/>
          </a:prstGeom>
        </p:spPr>
        <p:txBody>
          <a:bodyPr anchor="ctr">
            <a:normAutofit/>
          </a:bodyPr>
          <a:lstStyle>
            <a:lvl1pPr algn="l">
              <a:defRPr sz="48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396751" y="2119663"/>
            <a:ext cx="4141030" cy="613027"/>
          </a:xfrm>
          <a:prstGeom prst="rect">
            <a:avLst/>
          </a:prstGeom>
        </p:spPr>
        <p:txBody>
          <a:bodyPr anchor="ctr"/>
          <a:lstStyle>
            <a:lvl1pPr marL="0" indent="0" algn="l">
              <a:buNone/>
              <a:defRPr sz="2800" i="0" baseline="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1" y="5596466"/>
            <a:ext cx="3175000" cy="1058333"/>
          </a:xfrm>
          <a:prstGeom prst="rect">
            <a:avLst/>
          </a:prstGeom>
        </p:spPr>
      </p:pic>
    </p:spTree>
    <p:extLst>
      <p:ext uri="{BB962C8B-B14F-4D97-AF65-F5344CB8AC3E}">
        <p14:creationId xmlns:p14="http://schemas.microsoft.com/office/powerpoint/2010/main" val="623659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0F5CC-1D09-A734-ED45-298406CC6FC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flipH="1">
            <a:off x="-10511"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a:spLocks noGrp="1" noRot="1" noMove="1" noResize="1" noEditPoints="1" noAdjustHandles="1" noChangeArrowheads="1" noChangeShapeType="1"/>
          </p:cNvSpPr>
          <p:nvPr userDrawn="1"/>
        </p:nvSpPr>
        <p:spPr>
          <a:xfrm rot="10800000" flipH="1">
            <a:off x="4683702" y="0"/>
            <a:ext cx="7556938"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flipH="1">
            <a:off x="7285085" y="4556235"/>
            <a:ext cx="4955555" cy="2312276"/>
          </a:xfrm>
          <a:prstGeom prst="rtTriangle">
            <a:avLst/>
          </a:prstGeom>
          <a:solidFill>
            <a:srgbClr val="CF68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5805714" y="87294"/>
            <a:ext cx="6186091" cy="1539764"/>
          </a:xfrm>
          <a:prstGeom prst="rect">
            <a:avLst/>
          </a:prstGeom>
        </p:spPr>
        <p:txBody>
          <a:bodyPr anchor="ctr">
            <a:normAutofit/>
          </a:bodyPr>
          <a:lstStyle>
            <a:lvl1pPr algn="r">
              <a:defRPr sz="44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7850775" y="1907540"/>
            <a:ext cx="4141030" cy="613027"/>
          </a:xfrm>
          <a:prstGeom prst="rect">
            <a:avLst/>
          </a:prstGeom>
        </p:spPr>
        <p:txBody>
          <a:bodyPr anchor="ctr"/>
          <a:lstStyle>
            <a:lvl1pPr marL="0" indent="0" algn="r">
              <a:buNone/>
              <a:defRPr sz="2800" i="0" baseline="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4" name="Picture 13">
            <a:extLst>
              <a:ext uri="{FF2B5EF4-FFF2-40B4-BE49-F238E27FC236}">
                <a16:creationId xmlns:a16="http://schemas.microsoft.com/office/drawing/2014/main" id="{C75991D0-C3C4-0539-EBBD-E29E64DD0132}"/>
              </a:ext>
            </a:extLst>
          </p:cNvPr>
          <p:cNvPicPr>
            <a:picLocks noChangeAspect="1"/>
          </p:cNvPicPr>
          <p:nvPr userDrawn="1"/>
        </p:nvPicPr>
        <p:blipFill>
          <a:blip r:embed="rId4"/>
          <a:srcRect/>
          <a:stretch/>
        </p:blipFill>
        <p:spPr>
          <a:xfrm>
            <a:off x="258849" y="4752481"/>
            <a:ext cx="1943099" cy="1919782"/>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17000" y="5712373"/>
            <a:ext cx="3175000" cy="1058333"/>
          </a:xfrm>
          <a:prstGeom prst="rect">
            <a:avLst/>
          </a:prstGeom>
        </p:spPr>
      </p:pic>
    </p:spTree>
    <p:extLst>
      <p:ext uri="{BB962C8B-B14F-4D97-AF65-F5344CB8AC3E}">
        <p14:creationId xmlns:p14="http://schemas.microsoft.com/office/powerpoint/2010/main" val="359558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EA105E-1FE5-2C4B-B0C9-B47F7C99E99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746" y="0"/>
            <a:ext cx="12192000" cy="6858000"/>
          </a:xfrm>
          <a:prstGeom prst="rect">
            <a:avLst/>
          </a:prstGeom>
        </p:spPr>
      </p:pic>
      <p:sp>
        <p:nvSpPr>
          <p:cNvPr id="13" name="Rectangle 12">
            <a:extLst>
              <a:ext uri="{FF2B5EF4-FFF2-40B4-BE49-F238E27FC236}">
                <a16:creationId xmlns:a16="http://schemas.microsoft.com/office/drawing/2014/main" id="{A224B766-FFF9-3540-C218-2F140D1D4F0D}"/>
              </a:ext>
            </a:extLst>
          </p:cNvPr>
          <p:cNvSpPr/>
          <p:nvPr userDrawn="1"/>
        </p:nvSpPr>
        <p:spPr>
          <a:xfrm>
            <a:off x="10746"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D393122-4203-93EB-E82F-149841FFEA2B}"/>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39495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4" name="Picture 3" descr="A picture containing outdoor, sky, ground, truck&#10;&#10;Description automatically generated">
            <a:extLst>
              <a:ext uri="{FF2B5EF4-FFF2-40B4-BE49-F238E27FC236}">
                <a16:creationId xmlns:a16="http://schemas.microsoft.com/office/drawing/2014/main" id="{F6D67C56-759D-078E-72DA-94B98E71E98A}"/>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F37E18BA-8B3C-55C8-80C8-A8F017BE5667}"/>
              </a:ext>
            </a:extLst>
          </p:cNvPr>
          <p:cNvSpPr/>
          <p:nvPr userDrawn="1"/>
        </p:nvSpPr>
        <p:spPr>
          <a:xfrm>
            <a:off x="-1" y="-1"/>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146A3C4-D666-6D65-8A61-1C796A4B10D5}"/>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1789341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8" name="Picture 17" descr="A close up of sunglasses&#10;&#10;Description automatically generated">
            <a:extLst>
              <a:ext uri="{FF2B5EF4-FFF2-40B4-BE49-F238E27FC236}">
                <a16:creationId xmlns:a16="http://schemas.microsoft.com/office/drawing/2014/main" id="{A1850B56-29B6-D341-A623-10C8D2AFBF3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392691D-1F94-8628-B410-89E54BD0CEEF}"/>
              </a:ext>
            </a:extLst>
          </p:cNvPr>
          <p:cNvSpPr/>
          <p:nvPr userDrawn="1"/>
        </p:nvSpPr>
        <p:spPr>
          <a:xfrm>
            <a:off x="0"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8DDB45F-071C-20A5-6B61-A8608DB28B3C}"/>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81787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1"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654282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descr="A picture containing indoor, open, sitting, building&#10;&#10;Description automatically generated">
            <a:extLst>
              <a:ext uri="{FF2B5EF4-FFF2-40B4-BE49-F238E27FC236}">
                <a16:creationId xmlns:a16="http://schemas.microsoft.com/office/drawing/2014/main" id="{777D7A96-6ECB-5045-BA27-4CF2F432DEC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r="-52"/>
          <a:stretch/>
        </p:blipFill>
        <p:spPr>
          <a:xfrm>
            <a:off x="0" y="-1"/>
            <a:ext cx="12191998" cy="6858001"/>
          </a:xfrm>
          <a:prstGeom prst="rect">
            <a:avLst/>
          </a:prstGeom>
        </p:spPr>
      </p:pic>
      <p:sp>
        <p:nvSpPr>
          <p:cNvPr id="6" name="Rectangle 5">
            <a:extLst>
              <a:ext uri="{FF2B5EF4-FFF2-40B4-BE49-F238E27FC236}">
                <a16:creationId xmlns:a16="http://schemas.microsoft.com/office/drawing/2014/main" id="{7AD6E765-BE56-FAB0-0706-F4A062DAC275}"/>
              </a:ext>
            </a:extLst>
          </p:cNvPr>
          <p:cNvSpPr/>
          <p:nvPr userDrawn="1"/>
        </p:nvSpPr>
        <p:spPr>
          <a:xfrm>
            <a:off x="-2"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18DF2A0-EBA2-E960-9D7E-CE2A1052D243}"/>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974883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1">
            <a:extLst>
              <a:ext uri="{FF2B5EF4-FFF2-40B4-BE49-F238E27FC236}">
                <a16:creationId xmlns:a16="http://schemas.microsoft.com/office/drawing/2014/main" id="{AE9DF784-4D96-CDE4-F11F-3BE91C0ED6D3}"/>
              </a:ext>
            </a:extLst>
          </p:cNvPr>
          <p:cNvSpPr/>
          <p:nvPr userDrawn="1"/>
        </p:nvSpPr>
        <p:spPr>
          <a:xfrm rot="1314683">
            <a:off x="3352896" y="5376927"/>
            <a:ext cx="3657600" cy="845255"/>
          </a:xfrm>
          <a:custGeom>
            <a:avLst/>
            <a:gdLst>
              <a:gd name="connsiteX0" fmla="*/ 0 w 3657600"/>
              <a:gd name="connsiteY0" fmla="*/ 0 h 833833"/>
              <a:gd name="connsiteX1" fmla="*/ 3657600 w 3657600"/>
              <a:gd name="connsiteY1" fmla="*/ 0 h 833833"/>
              <a:gd name="connsiteX2" fmla="*/ 3657600 w 3657600"/>
              <a:gd name="connsiteY2" fmla="*/ 833833 h 833833"/>
              <a:gd name="connsiteX3" fmla="*/ 0 w 3657600"/>
              <a:gd name="connsiteY3" fmla="*/ 833833 h 833833"/>
              <a:gd name="connsiteX4" fmla="*/ 0 w 3657600"/>
              <a:gd name="connsiteY4" fmla="*/ 0 h 833833"/>
              <a:gd name="connsiteX0" fmla="*/ 0 w 3657600"/>
              <a:gd name="connsiteY0" fmla="*/ 11422 h 845255"/>
              <a:gd name="connsiteX1" fmla="*/ 2628302 w 3657600"/>
              <a:gd name="connsiteY1" fmla="*/ 0 h 845255"/>
              <a:gd name="connsiteX2" fmla="*/ 3657600 w 3657600"/>
              <a:gd name="connsiteY2" fmla="*/ 845255 h 845255"/>
              <a:gd name="connsiteX3" fmla="*/ 0 w 3657600"/>
              <a:gd name="connsiteY3" fmla="*/ 845255 h 845255"/>
              <a:gd name="connsiteX4" fmla="*/ 0 w 3657600"/>
              <a:gd name="connsiteY4" fmla="*/ 11422 h 84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845255">
                <a:moveTo>
                  <a:pt x="0" y="11422"/>
                </a:moveTo>
                <a:lnTo>
                  <a:pt x="2628302" y="0"/>
                </a:lnTo>
                <a:lnTo>
                  <a:pt x="3657600" y="845255"/>
                </a:lnTo>
                <a:lnTo>
                  <a:pt x="0" y="845255"/>
                </a:lnTo>
                <a:lnTo>
                  <a:pt x="0" y="11422"/>
                </a:lnTo>
                <a:close/>
              </a:path>
            </a:pathLst>
          </a:custGeom>
          <a:gradFill flip="none" rotWithShape="1">
            <a:gsLst>
              <a:gs pos="0">
                <a:schemeClr val="tx2"/>
              </a:gs>
              <a:gs pos="64000">
                <a:schemeClr val="accent5">
                  <a:lumMod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D7E40B8-EAAD-7DDE-8D31-EE8BBAEC193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b="-116"/>
          <a:stretch/>
        </p:blipFill>
        <p:spPr>
          <a:xfrm>
            <a:off x="0" y="0"/>
            <a:ext cx="6096000" cy="6858000"/>
          </a:xfrm>
          <a:prstGeom prst="rect">
            <a:avLst/>
          </a:prstGeom>
        </p:spPr>
      </p:pic>
      <p:sp>
        <p:nvSpPr>
          <p:cNvPr id="5" name="Isosceles Triangle 4">
            <a:extLst>
              <a:ext uri="{FF2B5EF4-FFF2-40B4-BE49-F238E27FC236}">
                <a16:creationId xmlns:a16="http://schemas.microsoft.com/office/drawing/2014/main" id="{DC217CC5-FF1E-ED11-6BB6-C566083C7636}"/>
              </a:ext>
            </a:extLst>
          </p:cNvPr>
          <p:cNvSpPr/>
          <p:nvPr userDrawn="1"/>
        </p:nvSpPr>
        <p:spPr>
          <a:xfrm rot="10800000" flipH="1" flipV="1">
            <a:off x="0" y="4178443"/>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3CE4D6D5-813D-6F2F-1F0F-FEB37FCE2E2C}"/>
              </a:ext>
            </a:extLst>
          </p:cNvPr>
          <p:cNvSpPr>
            <a:spLocks noGrp="1"/>
          </p:cNvSpPr>
          <p:nvPr>
            <p:ph type="title" hasCustomPrompt="1"/>
          </p:nvPr>
        </p:nvSpPr>
        <p:spPr>
          <a:xfrm>
            <a:off x="6446201" y="584091"/>
            <a:ext cx="5472530" cy="1043261"/>
          </a:xfrm>
          <a:prstGeom prst="rect">
            <a:avLst/>
          </a:prstGeom>
        </p:spPr>
        <p:txBody>
          <a:bodyPr anchor="ctr"/>
          <a:lstStyle>
            <a:lvl1pP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3">
            <a:extLst>
              <a:ext uri="{FF2B5EF4-FFF2-40B4-BE49-F238E27FC236}">
                <a16:creationId xmlns:a16="http://schemas.microsoft.com/office/drawing/2014/main" id="{933BFAB7-B314-FDFC-7911-B907A150BDDC}"/>
              </a:ext>
            </a:extLst>
          </p:cNvPr>
          <p:cNvSpPr>
            <a:spLocks noGrp="1"/>
          </p:cNvSpPr>
          <p:nvPr>
            <p:ph type="body" sz="quarter" idx="11"/>
          </p:nvPr>
        </p:nvSpPr>
        <p:spPr>
          <a:xfrm>
            <a:off x="6446201" y="1829543"/>
            <a:ext cx="5472530" cy="3976252"/>
          </a:xfrm>
          <a:prstGeom prst="rect">
            <a:avLst/>
          </a:prstGeom>
        </p:spPr>
        <p:txBody>
          <a:bodyPr/>
          <a:lstStyle>
            <a:lvl1pPr marL="0" indent="0">
              <a:lnSpc>
                <a:spcPct val="150000"/>
              </a:lnSpc>
              <a:buNone/>
              <a:defRPr sz="2800">
                <a:latin typeface="Calibri" panose="020F0502020204030204" pitchFamily="34" charset="0"/>
                <a:cs typeface="Calibri" panose="020F0502020204030204" pitchFamily="34" charset="0"/>
              </a:defRPr>
            </a:lvl1pPr>
            <a:lvl2pPr>
              <a:lnSpc>
                <a:spcPct val="150000"/>
              </a:lnSpc>
              <a:defRPr sz="2400">
                <a:latin typeface="Calibri" panose="020F0502020204030204" pitchFamily="34" charset="0"/>
                <a:cs typeface="Calibri" panose="020F0502020204030204" pitchFamily="34" charset="0"/>
              </a:defRPr>
            </a:lvl2pPr>
            <a:lvl3pPr>
              <a:lnSpc>
                <a:spcPct val="150000"/>
              </a:lnSpc>
              <a:defRPr sz="2000">
                <a:latin typeface="Calibri" panose="020F0502020204030204" pitchFamily="34" charset="0"/>
                <a:cs typeface="Calibri" panose="020F0502020204030204" pitchFamily="34" charset="0"/>
              </a:defRPr>
            </a:lvl3pPr>
            <a:lvl4pPr>
              <a:lnSpc>
                <a:spcPct val="150000"/>
              </a:lnSpc>
              <a:defRPr sz="1600">
                <a:latin typeface="Calibri" panose="020F0502020204030204" pitchFamily="34" charset="0"/>
                <a:cs typeface="Calibri" panose="020F0502020204030204" pitchFamily="34" charset="0"/>
              </a:defRPr>
            </a:lvl4pPr>
            <a:lvl5pPr>
              <a:lnSpc>
                <a:spcPct val="150000"/>
              </a:lnSpc>
              <a:defRPr sz="16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5">
            <a:extLst>
              <a:ext uri="{FF2B5EF4-FFF2-40B4-BE49-F238E27FC236}">
                <a16:creationId xmlns:a16="http://schemas.microsoft.com/office/drawing/2014/main" id="{6AFD5B74-B116-F92E-E80F-F5FC802F3430}"/>
              </a:ext>
            </a:extLst>
          </p:cNvPr>
          <p:cNvSpPr>
            <a:spLocks noGrp="1"/>
          </p:cNvSpPr>
          <p:nvPr>
            <p:ph type="body" sz="quarter" idx="12"/>
          </p:nvPr>
        </p:nvSpPr>
        <p:spPr>
          <a:xfrm>
            <a:off x="288924" y="5685228"/>
            <a:ext cx="2874690" cy="946150"/>
          </a:xfrm>
          <a:prstGeom prst="rect">
            <a:avLst/>
          </a:prstGeom>
        </p:spPr>
        <p:txBody>
          <a:bodyPr anchor="ctr"/>
          <a:lstStyle>
            <a:lvl1pPr marL="0" indent="0">
              <a:buNone/>
              <a:defRPr sz="2400">
                <a:solidFill>
                  <a:schemeClr val="bg1"/>
                </a:solidFill>
                <a:latin typeface="Arial" panose="020B0604020202020204" pitchFamily="34" charset="0"/>
                <a:cs typeface="Arial" panose="020B0604020202020204" pitchFamily="34" charset="0"/>
              </a:defRPr>
            </a:lvl1pPr>
            <a:lvl3pPr marL="914400" indent="0">
              <a:buNone/>
              <a:defRPr/>
            </a:lvl3pPr>
          </a:lstStyle>
          <a:p>
            <a:pPr lvl="0"/>
            <a:r>
              <a:rPr lang="en-US" dirty="0"/>
              <a:t>Click to edit Master text styles</a:t>
            </a:r>
          </a:p>
        </p:txBody>
      </p:sp>
    </p:spTree>
    <p:extLst>
      <p:ext uri="{BB962C8B-B14F-4D97-AF65-F5344CB8AC3E}">
        <p14:creationId xmlns:p14="http://schemas.microsoft.com/office/powerpoint/2010/main" val="3714691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3D8CC83-7838-E3F7-B357-BE3D7B51B6A0}"/>
              </a:ext>
            </a:extLst>
          </p:cNvPr>
          <p:cNvSpPr>
            <a:spLocks noGrp="1"/>
          </p:cNvSpPr>
          <p:nvPr>
            <p:ph type="pic" sz="quarter" idx="10"/>
          </p:nvPr>
        </p:nvSpPr>
        <p:spPr>
          <a:xfrm>
            <a:off x="288924" y="304800"/>
            <a:ext cx="6096000" cy="3300248"/>
          </a:xfrm>
          <a:prstGeom prst="rect">
            <a:avLst/>
          </a:prstGeom>
        </p:spPr>
        <p:txBody>
          <a:bodyPr/>
          <a:lstStyle/>
          <a:p>
            <a:r>
              <a:rPr lang="en-US"/>
              <a:t>Click icon to add picture</a:t>
            </a:r>
          </a:p>
        </p:txBody>
      </p:sp>
      <p:sp>
        <p:nvSpPr>
          <p:cNvPr id="4" name="Isosceles Triangle 3">
            <a:extLst>
              <a:ext uri="{FF2B5EF4-FFF2-40B4-BE49-F238E27FC236}">
                <a16:creationId xmlns:a16="http://schemas.microsoft.com/office/drawing/2014/main" id="{AEA631F0-EE04-1F6A-AF0F-33F1DC326CE2}"/>
              </a:ext>
            </a:extLst>
          </p:cNvPr>
          <p:cNvSpPr/>
          <p:nvPr userDrawn="1"/>
        </p:nvSpPr>
        <p:spPr>
          <a:xfrm rot="10800000" flipH="1">
            <a:off x="0" y="-6958"/>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a:extLst>
              <a:ext uri="{FF2B5EF4-FFF2-40B4-BE49-F238E27FC236}">
                <a16:creationId xmlns:a16="http://schemas.microsoft.com/office/drawing/2014/main" id="{0101C6C7-DBBF-B235-1B21-229690336425}"/>
              </a:ext>
            </a:extLst>
          </p:cNvPr>
          <p:cNvSpPr>
            <a:spLocks noGrp="1"/>
          </p:cNvSpPr>
          <p:nvPr>
            <p:ph type="title" hasCustomPrompt="1"/>
          </p:nvPr>
        </p:nvSpPr>
        <p:spPr>
          <a:xfrm>
            <a:off x="288924" y="4549040"/>
            <a:ext cx="6096000" cy="1043261"/>
          </a:xfrm>
          <a:prstGeom prst="rect">
            <a:avLst/>
          </a:prstGeom>
        </p:spPr>
        <p:txBody>
          <a:bodyPr anchor="ctr"/>
          <a:lstStyle>
            <a:lvl1pP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13">
            <a:extLst>
              <a:ext uri="{FF2B5EF4-FFF2-40B4-BE49-F238E27FC236}">
                <a16:creationId xmlns:a16="http://schemas.microsoft.com/office/drawing/2014/main" id="{6AE6E579-63E3-352A-A48C-1F71E59D4873}"/>
              </a:ext>
            </a:extLst>
          </p:cNvPr>
          <p:cNvSpPr>
            <a:spLocks noGrp="1"/>
          </p:cNvSpPr>
          <p:nvPr>
            <p:ph type="body" sz="quarter" idx="11"/>
          </p:nvPr>
        </p:nvSpPr>
        <p:spPr>
          <a:xfrm>
            <a:off x="7031421" y="328315"/>
            <a:ext cx="4839904" cy="6303063"/>
          </a:xfrm>
          <a:prstGeom prst="rect">
            <a:avLst/>
          </a:prstGeom>
        </p:spPr>
        <p:txBody>
          <a:bodyPr/>
          <a:lstStyle>
            <a:lvl1pPr marL="0" indent="0">
              <a:lnSpc>
                <a:spcPct val="150000"/>
              </a:lnSpc>
              <a:buNone/>
              <a:defRPr sz="2800">
                <a:latin typeface="Calibri" panose="020F0502020204030204" pitchFamily="34" charset="0"/>
                <a:cs typeface="Calibri" panose="020F0502020204030204" pitchFamily="34" charset="0"/>
              </a:defRPr>
            </a:lvl1pPr>
            <a:lvl2pPr>
              <a:lnSpc>
                <a:spcPct val="150000"/>
              </a:lnSpc>
              <a:defRPr sz="2400">
                <a:latin typeface="Calibri" panose="020F0502020204030204" pitchFamily="34" charset="0"/>
                <a:cs typeface="Calibri" panose="020F0502020204030204" pitchFamily="34" charset="0"/>
              </a:defRPr>
            </a:lvl2pPr>
            <a:lvl3pPr>
              <a:lnSpc>
                <a:spcPct val="150000"/>
              </a:lnSpc>
              <a:defRPr sz="2000">
                <a:latin typeface="Calibri" panose="020F0502020204030204" pitchFamily="34" charset="0"/>
                <a:cs typeface="Calibri" panose="020F0502020204030204" pitchFamily="34" charset="0"/>
              </a:defRPr>
            </a:lvl3pPr>
            <a:lvl4pPr>
              <a:lnSpc>
                <a:spcPct val="150000"/>
              </a:lnSpc>
              <a:defRPr sz="1400"/>
            </a:lvl4pPr>
            <a:lvl5pPr>
              <a:lnSpc>
                <a:spcPct val="150000"/>
              </a:lnSpc>
              <a:defRPr sz="1400"/>
            </a:lvl5pPr>
          </a:lstStyle>
          <a:p>
            <a:pPr lvl="0"/>
            <a:r>
              <a:rPr lang="en-US" dirty="0"/>
              <a:t>Click to edit Master text styles</a:t>
            </a:r>
          </a:p>
          <a:p>
            <a:pPr lvl="1"/>
            <a:r>
              <a:rPr lang="en-US" dirty="0"/>
              <a:t>Second level</a:t>
            </a:r>
          </a:p>
          <a:p>
            <a:pPr lvl="2"/>
            <a:r>
              <a:rPr lang="en-US" dirty="0"/>
              <a:t>Third level</a:t>
            </a:r>
          </a:p>
        </p:txBody>
      </p:sp>
      <p:sp>
        <p:nvSpPr>
          <p:cNvPr id="7" name="Text Placeholder 15">
            <a:extLst>
              <a:ext uri="{FF2B5EF4-FFF2-40B4-BE49-F238E27FC236}">
                <a16:creationId xmlns:a16="http://schemas.microsoft.com/office/drawing/2014/main" id="{AC4E6B10-2454-C86A-5575-8CC831832FA6}"/>
              </a:ext>
            </a:extLst>
          </p:cNvPr>
          <p:cNvSpPr>
            <a:spLocks noGrp="1"/>
          </p:cNvSpPr>
          <p:nvPr>
            <p:ph type="body" sz="quarter" idx="12"/>
          </p:nvPr>
        </p:nvSpPr>
        <p:spPr>
          <a:xfrm>
            <a:off x="288923" y="5685228"/>
            <a:ext cx="6095999" cy="946150"/>
          </a:xfrm>
          <a:prstGeom prst="rect">
            <a:avLst/>
          </a:prstGeom>
        </p:spPr>
        <p:txBody>
          <a:bodyPr anchor="ctr"/>
          <a:lstStyle>
            <a:lvl1pPr marL="0" indent="0">
              <a:buNone/>
              <a:defRPr sz="2400">
                <a:solidFill>
                  <a:schemeClr val="accent4"/>
                </a:solidFill>
                <a:latin typeface="Arial" panose="020B0604020202020204" pitchFamily="34" charset="0"/>
                <a:cs typeface="Arial" panose="020B0604020202020204" pitchFamily="34" charset="0"/>
              </a:defRPr>
            </a:lvl1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07093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366878"/>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1F576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25606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36AAA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36AAA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171838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5C863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5C863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23574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577FFE-993A-12E3-9234-3F6506235E19}"/>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4" name="Content Placeholder 2">
            <a:extLst>
              <a:ext uri="{FF2B5EF4-FFF2-40B4-BE49-F238E27FC236}">
                <a16:creationId xmlns:a16="http://schemas.microsoft.com/office/drawing/2014/main" id="{48DC2E74-1C16-071C-BD1A-A874DAD43DBC}"/>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972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1">
    <p:spTree>
      <p:nvGrpSpPr>
        <p:cNvPr id="1" name=""/>
        <p:cNvGrpSpPr/>
        <p:nvPr/>
      </p:nvGrpSpPr>
      <p:grpSpPr>
        <a:xfrm>
          <a:off x="0" y="0"/>
          <a:ext cx="0" cy="0"/>
          <a:chOff x="0" y="0"/>
          <a:chExt cx="0" cy="0"/>
        </a:xfrm>
      </p:grpSpPr>
      <p:pic>
        <p:nvPicPr>
          <p:cNvPr id="8" name="Picture 7" descr="A picture containing food, drawing&#10;&#10;Description automatically generated">
            <a:extLst>
              <a:ext uri="{FF2B5EF4-FFF2-40B4-BE49-F238E27FC236}">
                <a16:creationId xmlns:a16="http://schemas.microsoft.com/office/drawing/2014/main" id="{62EEF864-E76F-4104-AFC9-83044528776D}"/>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5695939" y="5766927"/>
            <a:ext cx="800121" cy="868682"/>
          </a:xfrm>
          <a:prstGeom prst="rect">
            <a:avLst/>
          </a:prstGeom>
        </p:spPr>
      </p:pic>
    </p:spTree>
    <p:extLst>
      <p:ext uri="{BB962C8B-B14F-4D97-AF65-F5344CB8AC3E}">
        <p14:creationId xmlns:p14="http://schemas.microsoft.com/office/powerpoint/2010/main" val="2965170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B84-B3FF-4061-8814-8B25BF9DCCC4}"/>
              </a:ext>
            </a:extLst>
          </p:cNvPr>
          <p:cNvSpPr>
            <a:spLocks noGrp="1"/>
          </p:cNvSpPr>
          <p:nvPr>
            <p:ph type="title" hasCustomPrompt="1"/>
          </p:nvPr>
        </p:nvSpPr>
        <p:spPr>
          <a:xfrm>
            <a:off x="838200" y="359590"/>
            <a:ext cx="10515600" cy="1325563"/>
          </a:xfrm>
          <a:prstGeom prst="rect">
            <a:avLst/>
          </a:prstGeom>
        </p:spPr>
        <p:txBody>
          <a:bodyPr>
            <a:normAutofit/>
          </a:bodyPr>
          <a:lstStyle>
            <a:lvl1pPr>
              <a:defRPr sz="4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3" name="Content Placeholder 2">
            <a:extLst>
              <a:ext uri="{FF2B5EF4-FFF2-40B4-BE49-F238E27FC236}">
                <a16:creationId xmlns:a16="http://schemas.microsoft.com/office/drawing/2014/main" id="{FA40F572-C1C1-4780-89E5-E04BB1D80FA6}"/>
              </a:ext>
            </a:extLst>
          </p:cNvPr>
          <p:cNvSpPr>
            <a:spLocks noGrp="1"/>
          </p:cNvSpPr>
          <p:nvPr>
            <p:ph sz="half" idx="1" hasCustomPrompt="1"/>
          </p:nvPr>
        </p:nvSpPr>
        <p:spPr>
          <a:xfrm>
            <a:off x="838200" y="1825625"/>
            <a:ext cx="5181600"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20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87365CF-2412-41D3-97B9-6930B69B7996}"/>
              </a:ext>
            </a:extLst>
          </p:cNvPr>
          <p:cNvSpPr>
            <a:spLocks noGrp="1"/>
          </p:cNvSpPr>
          <p:nvPr>
            <p:ph sz="half" idx="10" hasCustomPrompt="1"/>
          </p:nvPr>
        </p:nvSpPr>
        <p:spPr>
          <a:xfrm>
            <a:off x="6172202" y="1825625"/>
            <a:ext cx="5181600"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20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36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tx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tx1"/>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tx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tx1"/>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tx1"/>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Lst>
      </p:bldP>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D386-7DE0-41F0-8782-6630ACC1A3FF}"/>
              </a:ext>
            </a:extLst>
          </p:cNvPr>
          <p:cNvSpPr>
            <a:spLocks noGrp="1"/>
          </p:cNvSpPr>
          <p:nvPr>
            <p:ph type="title" hasCustomPrompt="1"/>
          </p:nvPr>
        </p:nvSpPr>
        <p:spPr>
          <a:xfrm>
            <a:off x="838200" y="2990254"/>
            <a:ext cx="10515600" cy="877491"/>
          </a:xfrm>
          <a:prstGeom prst="rect">
            <a:avLst/>
          </a:prstGeom>
        </p:spPr>
        <p:txBody>
          <a:bodyPr/>
          <a:lstStyle>
            <a:lvl1pPr algn="ctr">
              <a:defRPr sz="6000">
                <a:solidFill>
                  <a:srgbClr val="1C1B4A"/>
                </a:solidFill>
                <a:latin typeface="Arial" panose="020B0604020202020204" pitchFamily="34" charset="0"/>
                <a:cs typeface="Arial" panose="020B0604020202020204" pitchFamily="34" charset="0"/>
              </a:defRPr>
            </a:lvl1pPr>
          </a:lstStyle>
          <a:p>
            <a:r>
              <a:rPr lang="en-US" dirty="0"/>
              <a:t>CLICK TO EDIT TEXT</a:t>
            </a:r>
          </a:p>
        </p:txBody>
      </p:sp>
    </p:spTree>
    <p:extLst>
      <p:ext uri="{BB962C8B-B14F-4D97-AF65-F5344CB8AC3E}">
        <p14:creationId xmlns:p14="http://schemas.microsoft.com/office/powerpoint/2010/main" val="127071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2"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57569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523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5194-A067-4A11-B1E4-BC4B92CEEC06}"/>
              </a:ext>
            </a:extLst>
          </p:cNvPr>
          <p:cNvSpPr>
            <a:spLocks noGrp="1"/>
          </p:cNvSpPr>
          <p:nvPr>
            <p:ph type="title" hasCustomPrompt="1"/>
          </p:nvPr>
        </p:nvSpPr>
        <p:spPr>
          <a:xfrm>
            <a:off x="839788" y="457200"/>
            <a:ext cx="3932237" cy="1600200"/>
          </a:xfrm>
          <a:prstGeom prst="rect">
            <a:avLst/>
          </a:prstGeom>
        </p:spPr>
        <p:txBody>
          <a:bodyPr anchor="b"/>
          <a:lstStyle>
            <a:lvl1pPr algn="ctr">
              <a:defRPr sz="28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38B2CD95-C185-48ED-977E-87BFCEEA5818}"/>
              </a:ext>
            </a:extLst>
          </p:cNvPr>
          <p:cNvSpPr>
            <a:spLocks noGrp="1"/>
          </p:cNvSpPr>
          <p:nvPr>
            <p:ph type="body" sz="half" idx="2" hasCustomPrompt="1"/>
          </p:nvPr>
        </p:nvSpPr>
        <p:spPr>
          <a:xfrm>
            <a:off x="839788" y="2057400"/>
            <a:ext cx="3932237" cy="3811588"/>
          </a:xfrm>
          <a:prstGeom prst="rect">
            <a:avLst/>
          </a:prstGeom>
        </p:spPr>
        <p:txBody>
          <a:bodyPr/>
          <a:lstStyle>
            <a:lvl1pPr marL="0" indent="0">
              <a:lnSpc>
                <a:spcPct val="15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9" name="Content Placeholder 2">
            <a:extLst>
              <a:ext uri="{FF2B5EF4-FFF2-40B4-BE49-F238E27FC236}">
                <a16:creationId xmlns:a16="http://schemas.microsoft.com/office/drawing/2014/main" id="{0FEAADCD-7B64-45F9-930B-64E72CD5CF5E}"/>
              </a:ext>
            </a:extLst>
          </p:cNvPr>
          <p:cNvSpPr>
            <a:spLocks noGrp="1"/>
          </p:cNvSpPr>
          <p:nvPr>
            <p:ph sz="half" idx="11" hasCustomPrompt="1"/>
          </p:nvPr>
        </p:nvSpPr>
        <p:spPr>
          <a:xfrm>
            <a:off x="5183188" y="987425"/>
            <a:ext cx="6169024" cy="4881563"/>
          </a:xfrm>
          <a:prstGeom prst="rect">
            <a:avLst/>
          </a:prstGeom>
        </p:spPr>
        <p:txBody>
          <a:bodyPr>
            <a:normAutofit/>
          </a:bodyPr>
          <a:lstStyle>
            <a:lvl1pPr>
              <a:lnSpc>
                <a:spcPct val="150000"/>
              </a:lnSpc>
              <a:defRPr sz="2400">
                <a:solidFill>
                  <a:schemeClr val="accent1"/>
                </a:solidFill>
              </a:defRPr>
            </a:lvl1pPr>
            <a:lvl2pPr>
              <a:lnSpc>
                <a:spcPct val="150000"/>
              </a:lnSpc>
              <a:defRPr sz="2000">
                <a:solidFill>
                  <a:schemeClr val="accent1"/>
                </a:solidFill>
              </a:defRPr>
            </a:lvl2pPr>
            <a:lvl3pPr>
              <a:lnSpc>
                <a:spcPct val="150000"/>
              </a:lnSpc>
              <a:defRPr sz="18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24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subTnLst>
                                    <p:animClr clrSpc="rgb" dir="cw">
                                      <p:cBhvr override="childStyle">
                                        <p:cTn dur="1" fill="hold" display="0" masterRel="nextClick" afterEffect="1"/>
                                        <p:tgtEl>
                                          <p:spTgt spid="9">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3DF5AF-4B8B-4ADA-B0DC-2E8D9B9D4B9A}"/>
              </a:ext>
            </a:extLst>
          </p:cNvPr>
          <p:cNvSpPr>
            <a:spLocks noGrp="1"/>
          </p:cNvSpPr>
          <p:nvPr>
            <p:ph type="pic" idx="1"/>
          </p:nvPr>
        </p:nvSpPr>
        <p:spPr>
          <a:xfrm>
            <a:off x="0" y="0"/>
            <a:ext cx="61722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8C2056D7-C5F3-437F-A7FF-FA2B7C702048}"/>
              </a:ext>
            </a:extLst>
          </p:cNvPr>
          <p:cNvSpPr>
            <a:spLocks noGrp="1"/>
          </p:cNvSpPr>
          <p:nvPr>
            <p:ph type="title" hasCustomPrompt="1"/>
          </p:nvPr>
        </p:nvSpPr>
        <p:spPr>
          <a:xfrm>
            <a:off x="7250873" y="457200"/>
            <a:ext cx="3932237" cy="1600200"/>
          </a:xfrm>
          <a:prstGeom prst="rect">
            <a:avLst/>
          </a:prstGeom>
        </p:spPr>
        <p:txBody>
          <a:bodyPr anchor="b"/>
          <a:lstStyle>
            <a:lvl1pPr algn="ctr">
              <a:defRPr sz="28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5D952866-733D-45B9-A2CA-FC3D7745588D}"/>
              </a:ext>
            </a:extLst>
          </p:cNvPr>
          <p:cNvSpPr>
            <a:spLocks noGrp="1"/>
          </p:cNvSpPr>
          <p:nvPr>
            <p:ph type="body" sz="half" idx="2" hasCustomPrompt="1"/>
          </p:nvPr>
        </p:nvSpPr>
        <p:spPr>
          <a:xfrm>
            <a:off x="7250873" y="2057400"/>
            <a:ext cx="3932237" cy="3811588"/>
          </a:xfrm>
          <a:prstGeom prst="rect">
            <a:avLst/>
          </a:prstGeom>
        </p:spPr>
        <p:txBody>
          <a:bodyPr/>
          <a:lstStyle>
            <a:lvl1pPr marL="0" indent="0">
              <a:lnSpc>
                <a:spcPct val="15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Tree>
    <p:extLst>
      <p:ext uri="{BB962C8B-B14F-4D97-AF65-F5344CB8AC3E}">
        <p14:creationId xmlns:p14="http://schemas.microsoft.com/office/powerpoint/2010/main" val="910601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clus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9265F8-B3CB-7047-977A-3E0195A6D403}"/>
              </a:ext>
            </a:extLst>
          </p:cNvPr>
          <p:cNvSpPr>
            <a:spLocks noGrp="1"/>
          </p:cNvSpPr>
          <p:nvPr>
            <p:ph type="ctrTitle" hasCustomPrompt="1"/>
          </p:nvPr>
        </p:nvSpPr>
        <p:spPr>
          <a:xfrm>
            <a:off x="824252" y="1094196"/>
            <a:ext cx="5105583" cy="2262841"/>
          </a:xfrm>
          <a:prstGeom prst="rect">
            <a:avLst/>
          </a:prstGeom>
        </p:spPr>
        <p:txBody>
          <a:bodyPr anchor="b">
            <a:normAutofit/>
          </a:bodyPr>
          <a:lstStyle>
            <a:lvl1pPr algn="l">
              <a:defRPr sz="44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CLOSING</a:t>
            </a:r>
          </a:p>
        </p:txBody>
      </p:sp>
      <p:sp>
        <p:nvSpPr>
          <p:cNvPr id="8" name="Subtitle 2">
            <a:extLst>
              <a:ext uri="{FF2B5EF4-FFF2-40B4-BE49-F238E27FC236}">
                <a16:creationId xmlns:a16="http://schemas.microsoft.com/office/drawing/2014/main" id="{7BB2DA29-554E-1E4E-9E67-5C84165418FF}"/>
              </a:ext>
            </a:extLst>
          </p:cNvPr>
          <p:cNvSpPr>
            <a:spLocks noGrp="1"/>
          </p:cNvSpPr>
          <p:nvPr>
            <p:ph type="subTitle" idx="1" hasCustomPrompt="1"/>
          </p:nvPr>
        </p:nvSpPr>
        <p:spPr>
          <a:xfrm>
            <a:off x="824253" y="3564803"/>
            <a:ext cx="5105584" cy="1578697"/>
          </a:xfrm>
          <a:prstGeom prst="rect">
            <a:avLst/>
          </a:prstGeom>
        </p:spPr>
        <p:txBody>
          <a:bodyPr/>
          <a:lstStyle>
            <a:lvl1pPr marL="0" indent="0" algn="l">
              <a:buNone/>
              <a:defRPr sz="2800" i="0">
                <a:solidFill>
                  <a:srgbClr val="CF682C"/>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Contact Info</a:t>
            </a:r>
          </a:p>
        </p:txBody>
      </p:sp>
      <p:sp>
        <p:nvSpPr>
          <p:cNvPr id="9" name="Oval 8">
            <a:extLst>
              <a:ext uri="{FF2B5EF4-FFF2-40B4-BE49-F238E27FC236}">
                <a16:creationId xmlns:a16="http://schemas.microsoft.com/office/drawing/2014/main" id="{E0F65B48-1852-4447-86A1-4924D3C67637}"/>
              </a:ext>
            </a:extLst>
          </p:cNvPr>
          <p:cNvSpPr/>
          <p:nvPr userDrawn="1"/>
        </p:nvSpPr>
        <p:spPr>
          <a:xfrm>
            <a:off x="6645529"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E68939-4BCD-F3B7-0738-98D6B7626179}"/>
              </a:ext>
            </a:extLst>
          </p:cNvPr>
          <p:cNvPicPr>
            <a:picLocks noChangeAspect="1"/>
          </p:cNvPicPr>
          <p:nvPr userDrawn="1"/>
        </p:nvPicPr>
        <p:blipFill>
          <a:blip r:embed="rId2"/>
          <a:srcRect/>
          <a:stretch/>
        </p:blipFill>
        <p:spPr>
          <a:xfrm>
            <a:off x="6645528" y="633687"/>
            <a:ext cx="5361380" cy="5297045"/>
          </a:xfrm>
          <a:prstGeom prst="rect">
            <a:avLst/>
          </a:prstGeom>
        </p:spPr>
      </p:pic>
      <p:sp>
        <p:nvSpPr>
          <p:cNvPr id="4" name="Isosceles Triangle 9">
            <a:extLst>
              <a:ext uri="{FF2B5EF4-FFF2-40B4-BE49-F238E27FC236}">
                <a16:creationId xmlns:a16="http://schemas.microsoft.com/office/drawing/2014/main" id="{674136AC-6495-8D74-7B55-10142E9AAC69}"/>
              </a:ext>
            </a:extLst>
          </p:cNvPr>
          <p:cNvSpPr/>
          <p:nvPr userDrawn="1"/>
        </p:nvSpPr>
        <p:spPr>
          <a:xfrm>
            <a:off x="0" y="5793470"/>
            <a:ext cx="3377045" cy="1064530"/>
          </a:xfrm>
          <a:prstGeom prst="triangle">
            <a:avLst>
              <a:gd name="adj" fmla="val 0"/>
            </a:avLst>
          </a:prstGeom>
          <a:solidFill>
            <a:srgbClr val="1C1B4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8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6"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0425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2"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2049677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9"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14530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811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181101"/>
            <a:ext cx="6172200" cy="46799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781300"/>
            <a:ext cx="3932237" cy="30876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2"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16925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34440"/>
            <a:ext cx="3932237" cy="131826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234440"/>
            <a:ext cx="6172200" cy="462661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3"/>
          <p:cNvSpPr>
            <a:spLocks noGrp="1"/>
          </p:cNvSpPr>
          <p:nvPr>
            <p:ph type="ftr" sz="quarter" idx="11"/>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12" name="Slide Number Placeholder 4"/>
          <p:cNvSpPr>
            <a:spLocks noGrp="1"/>
          </p:cNvSpPr>
          <p:nvPr>
            <p:ph type="sldNum" sz="quarter" idx="12"/>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6451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5384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3017521"/>
            <a:ext cx="10515600" cy="3159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pic>
        <p:nvPicPr>
          <p:cNvPr id="12" name="Picture 11">
            <a:extLst>
              <a:ext uri="{FF2B5EF4-FFF2-40B4-BE49-F238E27FC236}">
                <a16:creationId xmlns:a16="http://schemas.microsoft.com/office/drawing/2014/main" id="{F87CC9ED-28DB-A265-A4A3-1E5C2740B8AF}"/>
              </a:ext>
            </a:extLst>
          </p:cNvPr>
          <p:cNvPicPr/>
          <p:nvPr userDrawn="1"/>
        </p:nvPicPr>
        <p:blipFill rotWithShape="1">
          <a:blip r:embed="rId14"/>
          <a:srcRect l="40288" t="55151" r="40288" b="5432"/>
          <a:stretch/>
        </p:blipFill>
        <p:spPr bwMode="auto">
          <a:xfrm>
            <a:off x="1406677" y="7319"/>
            <a:ext cx="1371600" cy="1097280"/>
          </a:xfrm>
          <a:prstGeom prst="rect">
            <a:avLst/>
          </a:prstGeom>
          <a:ln w="12700">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D9BB251E-DFCA-9062-0AEB-0A724F45CE87}"/>
              </a:ext>
            </a:extLst>
          </p:cNvPr>
          <p:cNvSpPr txBox="1"/>
          <p:nvPr userDrawn="1"/>
        </p:nvSpPr>
        <p:spPr>
          <a:xfrm>
            <a:off x="5532241" y="0"/>
            <a:ext cx="5303520" cy="110642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a:noFill/>
          </a:ln>
        </p:spPr>
        <p:txBody>
          <a:bodyPr wrap="square" rtlCol="0" anchor="ctr" anchorCtr="0">
            <a:spAutoFit/>
          </a:bodyPr>
          <a:lstStyle/>
          <a:p>
            <a:pPr algn="ctr"/>
            <a:r>
              <a:rPr lang="en-US" sz="4800" b="1" dirty="0">
                <a:ln w="22225">
                  <a:solidFill>
                    <a:schemeClr val="accent2"/>
                  </a:solidFill>
                  <a:prstDash val="solid"/>
                </a:ln>
                <a:latin typeface="Stencil" panose="040409050D0802020404" pitchFamily="82" charset="0"/>
              </a:rPr>
              <a:t>QUALITY SCHOOL</a:t>
            </a:r>
          </a:p>
        </p:txBody>
      </p:sp>
      <p:pic>
        <p:nvPicPr>
          <p:cNvPr id="14" name="Picture 13">
            <a:extLst>
              <a:ext uri="{FF2B5EF4-FFF2-40B4-BE49-F238E27FC236}">
                <a16:creationId xmlns:a16="http://schemas.microsoft.com/office/drawing/2014/main" id="{ECFB93A3-D82C-4C81-411C-5BB59722AD43}"/>
              </a:ext>
            </a:extLst>
          </p:cNvPr>
          <p:cNvPicPr/>
          <p:nvPr userDrawn="1"/>
        </p:nvPicPr>
        <p:blipFill rotWithShape="1">
          <a:blip r:embed="rId15"/>
          <a:srcRect l="17693" t="54731" r="63076" b="5586"/>
          <a:stretch/>
        </p:blipFill>
        <p:spPr bwMode="auto">
          <a:xfrm>
            <a:off x="0" y="7319"/>
            <a:ext cx="1406677" cy="1097280"/>
          </a:xfrm>
          <a:prstGeom prst="rect">
            <a:avLst/>
          </a:prstGeom>
          <a:ln w="12700">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1244E9E0-CE2B-5C09-D038-016AD690E71D}"/>
              </a:ext>
            </a:extLst>
          </p:cNvPr>
          <p:cNvPicPr/>
          <p:nvPr userDrawn="1"/>
        </p:nvPicPr>
        <p:blipFill rotWithShape="1">
          <a:blip r:embed="rId15"/>
          <a:srcRect l="40309" t="54731" r="40461" b="5586"/>
          <a:stretch/>
        </p:blipFill>
        <p:spPr bwMode="auto">
          <a:xfrm>
            <a:off x="4160641" y="-912"/>
            <a:ext cx="1371600" cy="1097280"/>
          </a:xfrm>
          <a:prstGeom prst="rect">
            <a:avLst/>
          </a:prstGeom>
          <a:ln w="12700">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94956D81-121E-A1C1-4D38-B2AB15DF4599}"/>
              </a:ext>
            </a:extLst>
          </p:cNvPr>
          <p:cNvPicPr/>
          <p:nvPr userDrawn="1"/>
        </p:nvPicPr>
        <p:blipFill rotWithShape="1">
          <a:blip r:embed="rId15"/>
          <a:srcRect l="63076" t="54731" r="17692" b="5586"/>
          <a:stretch/>
        </p:blipFill>
        <p:spPr bwMode="auto">
          <a:xfrm>
            <a:off x="2776483" y="0"/>
            <a:ext cx="1378776" cy="1097280"/>
          </a:xfrm>
          <a:prstGeom prst="rect">
            <a:avLst/>
          </a:prstGeom>
          <a:ln w="12700">
            <a:no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681D549F-EE66-33FB-1BE1-97FC86C9897E}"/>
              </a:ext>
            </a:extLst>
          </p:cNvPr>
          <p:cNvSpPr/>
          <p:nvPr userDrawn="1"/>
        </p:nvSpPr>
        <p:spPr>
          <a:xfrm>
            <a:off x="0" y="1097280"/>
            <a:ext cx="12192001" cy="45719"/>
          </a:xfrm>
          <a:prstGeom prst="rect">
            <a:avLst/>
          </a:prstGeom>
          <a:solidFill>
            <a:srgbClr val="CD6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7158F95-2EE7-6116-3B69-FC149C3D5575}"/>
              </a:ext>
            </a:extLst>
          </p:cNvPr>
          <p:cNvPicPr>
            <a:picLocks noChangeAspect="1"/>
          </p:cNvPicPr>
          <p:nvPr userDrawn="1"/>
        </p:nvPicPr>
        <p:blipFill>
          <a:blip r:embed="rId16"/>
          <a:srcRect/>
          <a:stretch/>
        </p:blipFill>
        <p:spPr>
          <a:xfrm>
            <a:off x="10982417" y="13052"/>
            <a:ext cx="1071439" cy="1058582"/>
          </a:xfrm>
          <a:prstGeom prst="rect">
            <a:avLst/>
          </a:prstGeom>
        </p:spPr>
      </p:pic>
      <p:sp>
        <p:nvSpPr>
          <p:cNvPr id="19" name="Isosceles Triangle 9">
            <a:extLst>
              <a:ext uri="{FF2B5EF4-FFF2-40B4-BE49-F238E27FC236}">
                <a16:creationId xmlns:a16="http://schemas.microsoft.com/office/drawing/2014/main" id="{CED6C60F-EF9F-F3BF-B3E1-1FF15C815EF6}"/>
              </a:ext>
            </a:extLst>
          </p:cNvPr>
          <p:cNvSpPr/>
          <p:nvPr userDrawn="1"/>
        </p:nvSpPr>
        <p:spPr>
          <a:xfrm>
            <a:off x="0" y="5793470"/>
            <a:ext cx="3377045" cy="1064530"/>
          </a:xfrm>
          <a:prstGeom prst="triangle">
            <a:avLst>
              <a:gd name="adj" fmla="val 0"/>
            </a:avLst>
          </a:prstGeom>
          <a:solidFill>
            <a:schemeClr val="accent5">
              <a:lumMod val="50000"/>
              <a:alpha val="8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ontserrat"/>
              <a:ea typeface="+mn-ea"/>
              <a:cs typeface="+mn-cs"/>
            </a:endParaRPr>
          </a:p>
        </p:txBody>
      </p:sp>
      <p:pic>
        <p:nvPicPr>
          <p:cNvPr id="20" name="Picture 19" descr="Icon&#10;&#10;Description automatically generated">
            <a:extLst>
              <a:ext uri="{FF2B5EF4-FFF2-40B4-BE49-F238E27FC236}">
                <a16:creationId xmlns:a16="http://schemas.microsoft.com/office/drawing/2014/main" id="{2C900BB1-FE55-A750-EB2B-84A87708B96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
        <p:nvSpPr>
          <p:cNvPr id="21" name="TextBox 20">
            <a:extLst>
              <a:ext uri="{FF2B5EF4-FFF2-40B4-BE49-F238E27FC236}">
                <a16:creationId xmlns:a16="http://schemas.microsoft.com/office/drawing/2014/main" id="{1F078A0B-7E65-42B2-D283-2D1D06774A02}"/>
              </a:ext>
            </a:extLst>
          </p:cNvPr>
          <p:cNvSpPr txBox="1"/>
          <p:nvPr userDrawn="1"/>
        </p:nvSpPr>
        <p:spPr>
          <a:xfrm>
            <a:off x="9596418" y="6492876"/>
            <a:ext cx="2595582" cy="369332"/>
          </a:xfrm>
          <a:prstGeom prst="rect">
            <a:avLst/>
          </a:prstGeom>
          <a:noFill/>
        </p:spPr>
        <p:txBody>
          <a:bodyPr wrap="none" rtlCol="0">
            <a:spAutoFit/>
          </a:bodyPr>
          <a:lstStyle/>
          <a:p>
            <a:r>
              <a:rPr lang="en-US" sz="1800" dirty="0">
                <a:solidFill>
                  <a:schemeClr val="accent5">
                    <a:lumMod val="50000"/>
                  </a:schemeClr>
                </a:solidFill>
                <a:latin typeface="Arial" panose="020B0604020202020204" pitchFamily="34" charset="0"/>
                <a:cs typeface="Arial" panose="020B0604020202020204" pitchFamily="34" charset="0"/>
              </a:rPr>
              <a:t>CONCRETEPIPE.ORG</a:t>
            </a:r>
          </a:p>
        </p:txBody>
      </p:sp>
      <p:sp>
        <p:nvSpPr>
          <p:cNvPr id="33" name="TextBox 32">
            <a:extLst>
              <a:ext uri="{FF2B5EF4-FFF2-40B4-BE49-F238E27FC236}">
                <a16:creationId xmlns:a16="http://schemas.microsoft.com/office/drawing/2014/main" id="{C4108ECA-C2AA-FF0E-4AF9-7C991A3DF28C}"/>
              </a:ext>
            </a:extLst>
          </p:cNvPr>
          <p:cNvSpPr txBox="1"/>
          <p:nvPr userDrawn="1"/>
        </p:nvSpPr>
        <p:spPr>
          <a:xfrm>
            <a:off x="5526859" y="-10056"/>
            <a:ext cx="5303520" cy="1106424"/>
          </a:xfrm>
          <a:prstGeom prst="rect">
            <a:avLst/>
          </a:prstGeom>
          <a:gradFill flip="none" rotWithShape="1">
            <a:gsLst>
              <a:gs pos="0">
                <a:srgbClr val="4A66AC">
                  <a:shade val="30000"/>
                  <a:satMod val="115000"/>
                </a:srgbClr>
              </a:gs>
              <a:gs pos="50000">
                <a:srgbClr val="4A66AC">
                  <a:shade val="67500"/>
                  <a:satMod val="115000"/>
                </a:srgbClr>
              </a:gs>
              <a:gs pos="100000">
                <a:srgbClr val="4A66AC">
                  <a:shade val="100000"/>
                  <a:satMod val="115000"/>
                </a:srgbClr>
              </a:gs>
            </a:gsLst>
            <a:lin ang="2700000" scaled="1"/>
            <a:tileRect/>
          </a:gradFill>
          <a:ln w="12700">
            <a:noFill/>
          </a:ln>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22225">
                  <a:solidFill>
                    <a:srgbClr val="629DD1"/>
                  </a:solidFill>
                  <a:prstDash val="solid"/>
                </a:ln>
                <a:solidFill>
                  <a:prstClr val="black"/>
                </a:solidFill>
                <a:effectLst/>
                <a:uLnTx/>
                <a:uFillTx/>
                <a:latin typeface="Stencil" panose="040409050D0802020404" pitchFamily="82" charset="0"/>
              </a:rPr>
              <a:t>QUALITY SCHOOL</a:t>
            </a:r>
          </a:p>
        </p:txBody>
      </p:sp>
    </p:spTree>
    <p:extLst>
      <p:ext uri="{BB962C8B-B14F-4D97-AF65-F5344CB8AC3E}">
        <p14:creationId xmlns:p14="http://schemas.microsoft.com/office/powerpoint/2010/main" val="151075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42997"/>
            <a:ext cx="12205992" cy="415003"/>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Rigid Rugged Resilient</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28247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9DC11-2B2C-4699-3522-E5BA2BA6C114}"/>
              </a:ext>
            </a:extLst>
          </p:cNvPr>
          <p:cNvPicPr>
            <a:picLocks noChangeAspect="1"/>
          </p:cNvPicPr>
          <p:nvPr userDrawn="1"/>
        </p:nvPicPr>
        <p:blipFill>
          <a:blip r:embed="rId22"/>
          <a:srcRect/>
          <a:stretch/>
        </p:blipFill>
        <p:spPr>
          <a:xfrm>
            <a:off x="11276286" y="5994153"/>
            <a:ext cx="776014" cy="766702"/>
          </a:xfrm>
          <a:prstGeom prst="rect">
            <a:avLst/>
          </a:prstGeom>
        </p:spPr>
      </p:pic>
    </p:spTree>
    <p:extLst>
      <p:ext uri="{BB962C8B-B14F-4D97-AF65-F5344CB8AC3E}">
        <p14:creationId xmlns:p14="http://schemas.microsoft.com/office/powerpoint/2010/main" val="14466826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images.google.com/imgres?imgurl=http://www.chemicalsandminerals.net/full-images/688445.gif&amp;imgrefurl=http://www.chemicalsandminerals.net/industrial-chemicals.htm&amp;usg=__Q1YwrygNZkzUSBArkP28wlchjz8=&amp;h=396&amp;w=306&amp;sz=52&amp;hl=en&amp;start=5&amp;um=1&amp;tbnid=mhJ22vvwGiMMGM:&amp;tbnh=124&amp;tbnw=96&amp;prev=/images?q%3Dchemicals%26hl%3Den%26sa%3DN%26um%3D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oleObject" Target="../embeddings/oleObject8.bin"/><Relationship Id="rId18" Type="http://schemas.openxmlformats.org/officeDocument/2006/relationships/image" Target="../media/image37.emf"/><Relationship Id="rId26" Type="http://schemas.openxmlformats.org/officeDocument/2006/relationships/image" Target="../media/image41.emf"/><Relationship Id="rId3" Type="http://schemas.openxmlformats.org/officeDocument/2006/relationships/oleObject" Target="../embeddings/oleObject3.bin"/><Relationship Id="rId21" Type="http://schemas.openxmlformats.org/officeDocument/2006/relationships/oleObject" Target="../embeddings/oleObject12.bin"/><Relationship Id="rId7" Type="http://schemas.openxmlformats.org/officeDocument/2006/relationships/oleObject" Target="../embeddings/oleObject5.bin"/><Relationship Id="rId12" Type="http://schemas.openxmlformats.org/officeDocument/2006/relationships/image" Target="../media/image34.emf"/><Relationship Id="rId17" Type="http://schemas.openxmlformats.org/officeDocument/2006/relationships/oleObject" Target="../embeddings/oleObject10.bin"/><Relationship Id="rId25" Type="http://schemas.openxmlformats.org/officeDocument/2006/relationships/oleObject" Target="../embeddings/oleObject14.bin"/><Relationship Id="rId2" Type="http://schemas.openxmlformats.org/officeDocument/2006/relationships/notesSlide" Target="../notesSlides/notesSlide12.xml"/><Relationship Id="rId16" Type="http://schemas.openxmlformats.org/officeDocument/2006/relationships/image" Target="../media/image36.emf"/><Relationship Id="rId20" Type="http://schemas.openxmlformats.org/officeDocument/2006/relationships/image" Target="../media/image38.emf"/><Relationship Id="rId29"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oleObject" Target="../embeddings/oleObject7.bin"/><Relationship Id="rId24" Type="http://schemas.openxmlformats.org/officeDocument/2006/relationships/image" Target="../media/image40.emf"/><Relationship Id="rId5" Type="http://schemas.openxmlformats.org/officeDocument/2006/relationships/oleObject" Target="../embeddings/oleObject4.bin"/><Relationship Id="rId15" Type="http://schemas.openxmlformats.org/officeDocument/2006/relationships/oleObject" Target="../embeddings/oleObject9.bin"/><Relationship Id="rId23" Type="http://schemas.openxmlformats.org/officeDocument/2006/relationships/oleObject" Target="../embeddings/oleObject13.bin"/><Relationship Id="rId28" Type="http://schemas.openxmlformats.org/officeDocument/2006/relationships/image" Target="../media/image42.emf"/><Relationship Id="rId10" Type="http://schemas.openxmlformats.org/officeDocument/2006/relationships/image" Target="../media/image33.emf"/><Relationship Id="rId19" Type="http://schemas.openxmlformats.org/officeDocument/2006/relationships/oleObject" Target="../embeddings/oleObject11.bin"/><Relationship Id="rId4" Type="http://schemas.openxmlformats.org/officeDocument/2006/relationships/image" Target="../media/image30.emf"/><Relationship Id="rId9" Type="http://schemas.openxmlformats.org/officeDocument/2006/relationships/oleObject" Target="../embeddings/oleObject6.bin"/><Relationship Id="rId14" Type="http://schemas.openxmlformats.org/officeDocument/2006/relationships/image" Target="../media/image35.emf"/><Relationship Id="rId22" Type="http://schemas.openxmlformats.org/officeDocument/2006/relationships/image" Target="../media/image39.emf"/><Relationship Id="rId27" Type="http://schemas.openxmlformats.org/officeDocument/2006/relationships/oleObject" Target="../embeddings/oleObject15.bin"/><Relationship Id="rId30"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url=http://www.seton.ca/temperature-warning-signs-caution-hot-work-area-w3171.html&amp;rct=j&amp;frm=1&amp;q=&amp;esrc=s&amp;sa=U&amp;ei=vLPSVJruGcykgwSLr4HoCQ&amp;ved=0CBoQ9QEwAjgU&amp;usg=AFQjCNFpvg487z1jtHarn59rW5mNE2XTRw"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a:extLst>
              <a:ext uri="{FF2B5EF4-FFF2-40B4-BE49-F238E27FC236}">
                <a16:creationId xmlns:a16="http://schemas.microsoft.com/office/drawing/2014/main" id="{4F9B28CF-F096-CD47-8434-ED9DEF8874B2}"/>
              </a:ext>
            </a:extLst>
          </p:cNvPr>
          <p:cNvSpPr txBox="1">
            <a:spLocks noChangeArrowheads="1"/>
          </p:cNvSpPr>
          <p:nvPr/>
        </p:nvSpPr>
        <p:spPr bwMode="auto">
          <a:xfrm>
            <a:off x="6455570" y="3115866"/>
            <a:ext cx="136383"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7500" tIns="35100" rIns="67500" bIns="3510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1800"/>
          </a:p>
        </p:txBody>
      </p:sp>
      <p:sp>
        <p:nvSpPr>
          <p:cNvPr id="2" name="Title 1">
            <a:extLst>
              <a:ext uri="{FF2B5EF4-FFF2-40B4-BE49-F238E27FC236}">
                <a16:creationId xmlns:a16="http://schemas.microsoft.com/office/drawing/2014/main" id="{0A9E6CD0-EA27-BA1E-50DB-D0E637613E9F}"/>
              </a:ext>
            </a:extLst>
          </p:cNvPr>
          <p:cNvSpPr>
            <a:spLocks noGrp="1"/>
          </p:cNvSpPr>
          <p:nvPr>
            <p:ph type="ctrTitle"/>
          </p:nvPr>
        </p:nvSpPr>
        <p:spPr/>
        <p:txBody>
          <a:bodyPr anchor="t">
            <a:normAutofit fontScale="90000"/>
          </a:bodyPr>
          <a:lstStyle/>
          <a:p>
            <a:r>
              <a:rPr lang="en-US" dirty="0"/>
              <a:t>Chemical Admixtures for Concrete</a:t>
            </a:r>
            <a:br>
              <a:rPr lang="en-US" dirty="0"/>
            </a:br>
            <a:endParaRPr lang="en-US" dirty="0"/>
          </a:p>
        </p:txBody>
      </p:sp>
      <p:sp>
        <p:nvSpPr>
          <p:cNvPr id="4" name="Subtitle 3">
            <a:extLst>
              <a:ext uri="{FF2B5EF4-FFF2-40B4-BE49-F238E27FC236}">
                <a16:creationId xmlns:a16="http://schemas.microsoft.com/office/drawing/2014/main" id="{688C5187-8022-D03C-9A02-7FF63AE7A37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33101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
          <p:cNvSpPr>
            <a:spLocks noGrp="1" noChangeArrowheads="1"/>
          </p:cNvSpPr>
          <p:nvPr>
            <p:ph type="title"/>
          </p:nvPr>
        </p:nvSpPr>
        <p:spPr>
          <a:xfrm>
            <a:off x="357188" y="576263"/>
            <a:ext cx="7886700" cy="2852737"/>
          </a:xfrm>
        </p:spPr>
        <p:txBody>
          <a:bodyPr>
            <a:normAutofit/>
          </a:bodyPr>
          <a:lstStyle/>
          <a:p>
            <a:r>
              <a:rPr lang="en-US" sz="5400" dirty="0"/>
              <a:t>Water Reducers and High Range Water Reducers</a:t>
            </a:r>
          </a:p>
        </p:txBody>
      </p:sp>
      <p:sp>
        <p:nvSpPr>
          <p:cNvPr id="3" name="Text Placeholder 2"/>
          <p:cNvSpPr>
            <a:spLocks noGrp="1"/>
          </p:cNvSpPr>
          <p:nvPr>
            <p:ph type="body" idx="1"/>
          </p:nvPr>
        </p:nvSpPr>
        <p:spPr>
          <a:xfrm>
            <a:off x="1080322" y="3560834"/>
            <a:ext cx="7886700" cy="1500187"/>
          </a:xfrm>
        </p:spPr>
        <p:txBody>
          <a:bodyPr/>
          <a:lstStyle/>
          <a:p>
            <a:r>
              <a:rPr lang="en-US" dirty="0">
                <a:solidFill>
                  <a:schemeClr val="accent1">
                    <a:lumMod val="75000"/>
                  </a:schemeClr>
                </a:solidFill>
              </a:rPr>
              <a:t>(</a:t>
            </a:r>
            <a:r>
              <a:rPr lang="en-GB" dirty="0">
                <a:solidFill>
                  <a:schemeClr val="accent1">
                    <a:lumMod val="75000"/>
                  </a:schemeClr>
                </a:solidFill>
              </a:rPr>
              <a:t>HRWR = </a:t>
            </a:r>
            <a:r>
              <a:rPr lang="en-US" dirty="0">
                <a:solidFill>
                  <a:schemeClr val="accent1">
                    <a:lumMod val="75000"/>
                  </a:schemeClr>
                </a:solidFill>
              </a:rPr>
              <a:t>Super Plasticizers)</a:t>
            </a:r>
          </a:p>
        </p:txBody>
      </p:sp>
      <p:pic>
        <p:nvPicPr>
          <p:cNvPr id="57346" name="Picture 11"/>
          <p:cNvPicPr>
            <a:picLocks noChangeArrowheads="1"/>
          </p:cNvPicPr>
          <p:nvPr/>
        </p:nvPicPr>
        <p:blipFill>
          <a:blip r:embed="rId3" cstate="print"/>
          <a:srcRect/>
          <a:stretch>
            <a:fillRect/>
          </a:stretch>
        </p:blipFill>
        <p:spPr bwMode="auto">
          <a:xfrm>
            <a:off x="7913138" y="1733551"/>
            <a:ext cx="3921674" cy="3706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396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98307"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98308" name="Rectangle 4"/>
          <p:cNvSpPr>
            <a:spLocks noGrp="1" noChangeArrowheads="1"/>
          </p:cNvSpPr>
          <p:nvPr>
            <p:ph type="title"/>
          </p:nvPr>
        </p:nvSpPr>
        <p:spPr>
          <a:xfrm>
            <a:off x="1714500" y="837397"/>
            <a:ext cx="9144000" cy="1143001"/>
          </a:xfrm>
          <a:noFill/>
        </p:spPr>
        <p:txBody>
          <a:bodyPr vert="horz" lIns="90488" tIns="44450" rIns="90488" bIns="44450" rtlCol="0" anchor="ctr">
            <a:normAutofit/>
          </a:bodyPr>
          <a:lstStyle/>
          <a:p>
            <a:pPr algn="ctr" eaLnBrk="1" hangingPunct="1"/>
            <a:r>
              <a:rPr lang="en-US" altLang="en-US" sz="3600" b="1" dirty="0">
                <a:solidFill>
                  <a:srgbClr val="0070C0"/>
                </a:solidFill>
                <a:latin typeface="Arial Black" panose="020B0A04020102020204" pitchFamily="34" charset="0"/>
              </a:rPr>
              <a:t>ASTM C 494 / AASHTO M 194*</a:t>
            </a:r>
          </a:p>
        </p:txBody>
      </p:sp>
      <p:sp>
        <p:nvSpPr>
          <p:cNvPr id="98309" name="Rectangle 5" descr="Rectangle: Click to edit Master text styles&#10;Second level&#10;Third level&#10;Fourth level&#10;Fifth level"/>
          <p:cNvSpPr>
            <a:spLocks noGrp="1" noChangeArrowheads="1"/>
          </p:cNvSpPr>
          <p:nvPr>
            <p:ph type="body" idx="1"/>
          </p:nvPr>
        </p:nvSpPr>
        <p:spPr>
          <a:xfrm>
            <a:off x="0" y="2208195"/>
            <a:ext cx="7772400" cy="4360863"/>
          </a:xfrm>
          <a:noFill/>
        </p:spPr>
        <p:txBody>
          <a:bodyPr vert="horz" lIns="90488" tIns="44450" rIns="90488" bIns="44450" rtlCol="0">
            <a:normAutofit/>
          </a:bodyPr>
          <a:lstStyle/>
          <a:p>
            <a:pPr eaLnBrk="1" hangingPunct="1">
              <a:buSzPct val="45000"/>
              <a:buFont typeface="Wingdings" panose="05000000000000000000" pitchFamily="2" charset="2"/>
              <a:buChar char="§"/>
            </a:pPr>
            <a:r>
              <a:rPr lang="en-US" altLang="en-US" sz="2400" u="sng" dirty="0">
                <a:solidFill>
                  <a:srgbClr val="0070C0"/>
                </a:solidFill>
              </a:rPr>
              <a:t>Standard Specification for Chemical Admixtures for Concrete </a:t>
            </a:r>
            <a:endParaRPr lang="en-US" altLang="en-US" u="sng" dirty="0">
              <a:solidFill>
                <a:srgbClr val="0070C0"/>
              </a:solidFill>
            </a:endParaRPr>
          </a:p>
          <a:p>
            <a:pPr lvl="1" eaLnBrk="1" hangingPunct="1">
              <a:lnSpc>
                <a:spcPct val="75000"/>
              </a:lnSpc>
              <a:buSzPct val="45000"/>
              <a:buFont typeface="Wingdings" panose="05000000000000000000" pitchFamily="2" charset="2"/>
              <a:buChar char="§"/>
            </a:pPr>
            <a:r>
              <a:rPr lang="en-US" altLang="en-US" sz="2000" dirty="0"/>
              <a:t>Type A - Water Reducing</a:t>
            </a:r>
          </a:p>
          <a:p>
            <a:pPr lvl="1" eaLnBrk="1" hangingPunct="1">
              <a:lnSpc>
                <a:spcPct val="75000"/>
              </a:lnSpc>
              <a:buSzPct val="45000"/>
              <a:buFont typeface="Wingdings" panose="05000000000000000000" pitchFamily="2" charset="2"/>
              <a:buChar char="§"/>
            </a:pPr>
            <a:r>
              <a:rPr lang="en-US" altLang="en-US" sz="2000" dirty="0"/>
              <a:t>Type B - Retarding</a:t>
            </a:r>
          </a:p>
          <a:p>
            <a:pPr lvl="1" eaLnBrk="1" hangingPunct="1">
              <a:lnSpc>
                <a:spcPct val="75000"/>
              </a:lnSpc>
              <a:buSzPct val="45000"/>
              <a:buFont typeface="Wingdings" panose="05000000000000000000" pitchFamily="2" charset="2"/>
              <a:buChar char="§"/>
            </a:pPr>
            <a:r>
              <a:rPr lang="en-US" altLang="en-US" sz="2000" dirty="0"/>
              <a:t>Type C - Accelerating</a:t>
            </a:r>
          </a:p>
          <a:p>
            <a:pPr lvl="1" eaLnBrk="1" hangingPunct="1">
              <a:lnSpc>
                <a:spcPct val="75000"/>
              </a:lnSpc>
              <a:buSzPct val="45000"/>
              <a:buFont typeface="Wingdings" panose="05000000000000000000" pitchFamily="2" charset="2"/>
              <a:buChar char="§"/>
            </a:pPr>
            <a:r>
              <a:rPr lang="en-US" altLang="en-US" sz="2000" dirty="0"/>
              <a:t>Type D - Water Reducing &amp; Retarding</a:t>
            </a:r>
          </a:p>
          <a:p>
            <a:pPr lvl="1" eaLnBrk="1" hangingPunct="1">
              <a:lnSpc>
                <a:spcPct val="75000"/>
              </a:lnSpc>
              <a:buSzPct val="45000"/>
              <a:buFont typeface="Wingdings" panose="05000000000000000000" pitchFamily="2" charset="2"/>
              <a:buChar char="§"/>
            </a:pPr>
            <a:r>
              <a:rPr lang="en-US" altLang="en-US" sz="2000" dirty="0"/>
              <a:t>Type E - Water Reducing &amp; Accelerating</a:t>
            </a:r>
          </a:p>
          <a:p>
            <a:pPr lvl="1" eaLnBrk="1" hangingPunct="1">
              <a:lnSpc>
                <a:spcPct val="75000"/>
              </a:lnSpc>
              <a:buSzPct val="45000"/>
              <a:buFont typeface="Wingdings" panose="05000000000000000000" pitchFamily="2" charset="2"/>
              <a:buChar char="§"/>
            </a:pPr>
            <a:r>
              <a:rPr lang="en-US" altLang="en-US" sz="2000" dirty="0"/>
              <a:t>Type F - High Range Water Reducing</a:t>
            </a:r>
          </a:p>
          <a:p>
            <a:pPr lvl="1" eaLnBrk="1" hangingPunct="1">
              <a:lnSpc>
                <a:spcPct val="75000"/>
              </a:lnSpc>
              <a:buSzPct val="45000"/>
              <a:buFont typeface="Wingdings" panose="05000000000000000000" pitchFamily="2" charset="2"/>
              <a:buChar char="§"/>
            </a:pPr>
            <a:r>
              <a:rPr lang="en-US" altLang="en-US" sz="2000" dirty="0"/>
              <a:t>Type G - HRWR &amp; Retarding</a:t>
            </a:r>
          </a:p>
          <a:p>
            <a:pPr lvl="1" eaLnBrk="1" hangingPunct="1">
              <a:lnSpc>
                <a:spcPct val="75000"/>
              </a:lnSpc>
              <a:buSzPct val="45000"/>
              <a:buFont typeface="Wingdings" panose="05000000000000000000" pitchFamily="2" charset="2"/>
              <a:buChar char="§"/>
            </a:pPr>
            <a:r>
              <a:rPr lang="en-US" altLang="en-US" sz="2000" dirty="0">
                <a:solidFill>
                  <a:srgbClr val="FF0000"/>
                </a:solidFill>
              </a:rPr>
              <a:t>Type S –  Specific Performance Admixture</a:t>
            </a:r>
          </a:p>
          <a:p>
            <a:pPr marL="0" indent="0" eaLnBrk="1" hangingPunct="1">
              <a:lnSpc>
                <a:spcPct val="75000"/>
              </a:lnSpc>
              <a:buSzPct val="45000"/>
              <a:buNone/>
            </a:pPr>
            <a:endParaRPr lang="en-US" altLang="en-US" sz="2000" u="sng" strike="sngStrike" dirty="0"/>
          </a:p>
        </p:txBody>
      </p:sp>
      <p:pic>
        <p:nvPicPr>
          <p:cNvPr id="6" name="Picture 7" descr="68844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839" y="2438400"/>
            <a:ext cx="2771323" cy="35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4934" y="5337745"/>
            <a:ext cx="7138555" cy="524503"/>
          </a:xfrm>
          <a:prstGeom prst="rect">
            <a:avLst/>
          </a:prstGeom>
          <a:noFill/>
        </p:spPr>
        <p:txBody>
          <a:bodyPr wrap="square" rtlCol="0">
            <a:spAutoFit/>
          </a:bodyPr>
          <a:lstStyle/>
          <a:p>
            <a:pPr marL="285750" indent="-285750">
              <a:buFont typeface="Arial" panose="020B0604020202020204" pitchFamily="34" charset="0"/>
              <a:buChar char="•"/>
            </a:pPr>
            <a:r>
              <a:rPr lang="en-US" i="1" dirty="0"/>
              <a:t>AASHTO M 194 includes a requirement for 56-day strength</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8949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18029" y="1046260"/>
            <a:ext cx="11564421" cy="1325563"/>
          </a:xfrm>
        </p:spPr>
        <p:txBody>
          <a:bodyPr/>
          <a:lstStyle/>
          <a:p>
            <a:r>
              <a:rPr lang="en-US" altLang="en-US" b="1" dirty="0">
                <a:solidFill>
                  <a:schemeClr val="accent1">
                    <a:lumMod val="75000"/>
                  </a:schemeClr>
                </a:solidFill>
              </a:rPr>
              <a:t>Water Reducing Admixtures: What Are They?</a:t>
            </a:r>
          </a:p>
        </p:txBody>
      </p:sp>
      <p:sp>
        <p:nvSpPr>
          <p:cNvPr id="101379" name="Rectangle 3"/>
          <p:cNvSpPr>
            <a:spLocks noGrp="1" noChangeArrowheads="1"/>
          </p:cNvSpPr>
          <p:nvPr>
            <p:ph idx="1"/>
          </p:nvPr>
        </p:nvSpPr>
        <p:spPr>
          <a:xfrm>
            <a:off x="418029" y="1572889"/>
            <a:ext cx="4287907" cy="4351338"/>
          </a:xfrm>
        </p:spPr>
        <p:txBody>
          <a:bodyPr/>
          <a:lstStyle/>
          <a:p>
            <a:pPr marL="0" indent="0">
              <a:buNone/>
            </a:pPr>
            <a:endParaRPr lang="en-US" altLang="en-US" dirty="0"/>
          </a:p>
          <a:p>
            <a:pPr lvl="1"/>
            <a:r>
              <a:rPr lang="en-US" altLang="en-US" dirty="0"/>
              <a:t>Admixtures that either increase the slump of freshly-mixed mortar or concrete without increasing water content </a:t>
            </a:r>
            <a:r>
              <a:rPr lang="en-US" altLang="en-US" sz="3200" u="sng" dirty="0">
                <a:solidFill>
                  <a:schemeClr val="accent1">
                    <a:lumMod val="75000"/>
                  </a:schemeClr>
                </a:solidFill>
              </a:rPr>
              <a:t>OR</a:t>
            </a:r>
            <a:r>
              <a:rPr lang="en-US" altLang="en-US" dirty="0">
                <a:solidFill>
                  <a:schemeClr val="accent1">
                    <a:lumMod val="75000"/>
                  </a:schemeClr>
                </a:solidFill>
              </a:rPr>
              <a:t> </a:t>
            </a:r>
          </a:p>
          <a:p>
            <a:pPr lvl="1"/>
            <a:r>
              <a:rPr lang="en-US" altLang="en-US" dirty="0"/>
              <a:t>maintain slump with a reduced amount of water, the effect being due to factors other than air entrainment.</a:t>
            </a:r>
          </a:p>
        </p:txBody>
      </p:sp>
      <p:pic>
        <p:nvPicPr>
          <p:cNvPr id="101380" name="Picture 5" descr="MPj0401959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2878" y="2534354"/>
            <a:ext cx="4572803" cy="3047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E734C08-4663-476E-9621-5C9F1E21D2DF}"/>
              </a:ext>
            </a:extLst>
          </p:cNvPr>
          <p:cNvSpPr txBox="1"/>
          <p:nvPr/>
        </p:nvSpPr>
        <p:spPr>
          <a:xfrm>
            <a:off x="3046608" y="5924227"/>
            <a:ext cx="2486346"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ACI - 212</a:t>
            </a:r>
          </a:p>
        </p:txBody>
      </p:sp>
    </p:spTree>
    <p:extLst>
      <p:ext uri="{BB962C8B-B14F-4D97-AF65-F5344CB8AC3E}">
        <p14:creationId xmlns:p14="http://schemas.microsoft.com/office/powerpoint/2010/main" val="38224212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200025" y="765278"/>
            <a:ext cx="10515600" cy="1325563"/>
          </a:xfrm>
        </p:spPr>
        <p:txBody>
          <a:bodyPr/>
          <a:lstStyle/>
          <a:p>
            <a:r>
              <a:rPr lang="en-US" b="1" dirty="0">
                <a:solidFill>
                  <a:schemeClr val="accent1">
                    <a:lumMod val="75000"/>
                  </a:schemeClr>
                </a:solidFill>
              </a:rPr>
              <a:t>Water Reducing Admixtures</a:t>
            </a:r>
          </a:p>
        </p:txBody>
      </p:sp>
      <p:sp>
        <p:nvSpPr>
          <p:cNvPr id="59394" name="Rectangle 3"/>
          <p:cNvSpPr>
            <a:spLocks noGrp="1" noChangeArrowheads="1"/>
          </p:cNvSpPr>
          <p:nvPr>
            <p:ph idx="1"/>
          </p:nvPr>
        </p:nvSpPr>
        <p:spPr>
          <a:xfrm>
            <a:off x="417857" y="1799535"/>
            <a:ext cx="8329820" cy="4840218"/>
          </a:xfrm>
        </p:spPr>
        <p:txBody>
          <a:bodyPr>
            <a:normAutofit/>
          </a:bodyPr>
          <a:lstStyle/>
          <a:p>
            <a:r>
              <a:rPr lang="en-US" dirty="0"/>
              <a:t>Overview</a:t>
            </a:r>
          </a:p>
          <a:p>
            <a:pPr lvl="1"/>
            <a:r>
              <a:rPr lang="en-US" sz="2800" dirty="0"/>
              <a:t>Can be used to reduce water content, improve slump or both</a:t>
            </a:r>
          </a:p>
          <a:p>
            <a:pPr lvl="1"/>
            <a:r>
              <a:rPr lang="en-US" sz="2800" dirty="0"/>
              <a:t>Three groups: Type A, Mid range, and High range</a:t>
            </a:r>
          </a:p>
          <a:p>
            <a:r>
              <a:rPr lang="en-US" dirty="0"/>
              <a:t>How they work</a:t>
            </a:r>
          </a:p>
          <a:p>
            <a:pPr lvl="1"/>
            <a:r>
              <a:rPr lang="en-US" sz="2800" dirty="0"/>
              <a:t>Reduces flocculation and improves hydration efficiency  </a:t>
            </a:r>
          </a:p>
          <a:p>
            <a:r>
              <a:rPr lang="en-US" dirty="0"/>
              <a:t>Effects on concrete</a:t>
            </a:r>
          </a:p>
          <a:p>
            <a:pPr lvl="1"/>
            <a:r>
              <a:rPr lang="en-US" sz="2800" dirty="0"/>
              <a:t>Increased strength</a:t>
            </a:r>
          </a:p>
          <a:p>
            <a:pPr lvl="1"/>
            <a:r>
              <a:rPr lang="en-US" sz="2800" dirty="0"/>
              <a:t>Increased slump and workability</a:t>
            </a:r>
          </a:p>
          <a:p>
            <a:pPr lvl="1"/>
            <a:endParaRPr lang="en-US" dirty="0"/>
          </a:p>
        </p:txBody>
      </p:sp>
    </p:spTree>
    <p:extLst>
      <p:ext uri="{BB962C8B-B14F-4D97-AF65-F5344CB8AC3E}">
        <p14:creationId xmlns:p14="http://schemas.microsoft.com/office/powerpoint/2010/main" val="237118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6633" y="1077597"/>
            <a:ext cx="10515600" cy="1325563"/>
          </a:xfrm>
        </p:spPr>
        <p:txBody>
          <a:bodyPr>
            <a:normAutofit/>
          </a:bodyPr>
          <a:lstStyle/>
          <a:p>
            <a:r>
              <a:rPr lang="en-US" b="1" dirty="0">
                <a:solidFill>
                  <a:schemeClr val="accent1">
                    <a:lumMod val="75000"/>
                  </a:schemeClr>
                </a:solidFill>
              </a:rPr>
              <a:t>Water Reducing Admixtures</a:t>
            </a:r>
          </a:p>
        </p:txBody>
      </p:sp>
      <p:graphicFrame>
        <p:nvGraphicFramePr>
          <p:cNvPr id="8" name="Content Placeholder 7"/>
          <p:cNvGraphicFramePr>
            <a:graphicFrameLocks noGrp="1"/>
          </p:cNvGraphicFramePr>
          <p:nvPr>
            <p:ph idx="1"/>
          </p:nvPr>
        </p:nvGraphicFramePr>
        <p:xfrm>
          <a:off x="1943006" y="3455951"/>
          <a:ext cx="8849227" cy="261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742209" y="2435874"/>
            <a:ext cx="8411441" cy="1077218"/>
          </a:xfrm>
          <a:prstGeom prst="rect">
            <a:avLst/>
          </a:prstGeom>
        </p:spPr>
        <p:txBody>
          <a:bodyPr wrap="square">
            <a:spAutoFit/>
          </a:bodyPr>
          <a:lstStyle/>
          <a:p>
            <a:pPr algn="ctr"/>
            <a:r>
              <a:rPr lang="en-US" sz="3200" dirty="0"/>
              <a:t>Water reduction/increased workability normally requires three processes:</a:t>
            </a:r>
          </a:p>
        </p:txBody>
      </p:sp>
      <p:sp>
        <p:nvSpPr>
          <p:cNvPr id="4" name="Slide Number Placeholder 3"/>
          <p:cNvSpPr>
            <a:spLocks noGrp="1"/>
          </p:cNvSpPr>
          <p:nvPr>
            <p:ph type="sldNum" sz="quarter" idx="4294967295"/>
          </p:nvPr>
        </p:nvSpPr>
        <p:spPr>
          <a:xfrm>
            <a:off x="10153650" y="6677920"/>
            <a:ext cx="459198" cy="153041"/>
          </a:xfrm>
          <a:prstGeom prst="rect">
            <a:avLst/>
          </a:prstGeom>
        </p:spPr>
        <p:txBody>
          <a:bodyPr/>
          <a:lstStyle/>
          <a:p>
            <a:fld id="{B34ACCA7-1966-CA47-98B5-BD4EAB6F6D82}" type="slidenum">
              <a:rPr lang="en-US" smtClean="0"/>
              <a:pPr/>
              <a:t>14</a:t>
            </a:fld>
            <a:endParaRPr lang="en-US"/>
          </a:p>
        </p:txBody>
      </p:sp>
    </p:spTree>
    <p:extLst>
      <p:ext uri="{BB962C8B-B14F-4D97-AF65-F5344CB8AC3E}">
        <p14:creationId xmlns:p14="http://schemas.microsoft.com/office/powerpoint/2010/main" val="2424206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85110" y="1147932"/>
            <a:ext cx="8092440" cy="731520"/>
          </a:xfrm>
        </p:spPr>
        <p:txBody>
          <a:bodyPr>
            <a:normAutofit/>
          </a:bodyPr>
          <a:lstStyle/>
          <a:p>
            <a:r>
              <a:rPr lang="en-US" b="1" dirty="0">
                <a:solidFill>
                  <a:schemeClr val="accent1">
                    <a:lumMod val="75000"/>
                  </a:schemeClr>
                </a:solidFill>
              </a:rPr>
              <a:t>Dispersant Mechanisms</a:t>
            </a:r>
          </a:p>
        </p:txBody>
      </p:sp>
      <p:sp>
        <p:nvSpPr>
          <p:cNvPr id="35843" name="Rectangle 3"/>
          <p:cNvSpPr>
            <a:spLocks noGrp="1" noChangeArrowheads="1"/>
          </p:cNvSpPr>
          <p:nvPr>
            <p:ph idx="1"/>
          </p:nvPr>
        </p:nvSpPr>
        <p:spPr>
          <a:xfrm>
            <a:off x="1129591" y="1757992"/>
            <a:ext cx="4978136" cy="4964113"/>
          </a:xfrm>
        </p:spPr>
        <p:txBody>
          <a:bodyPr>
            <a:normAutofit fontScale="92500" lnSpcReduction="20000"/>
          </a:bodyPr>
          <a:lstStyle/>
          <a:p>
            <a:pPr>
              <a:spcBef>
                <a:spcPts val="1200"/>
              </a:spcBef>
              <a:spcAft>
                <a:spcPts val="600"/>
              </a:spcAft>
              <a:buFont typeface="Wingdings" panose="05000000000000000000" pitchFamily="2" charset="2"/>
              <a:buChar char="§"/>
            </a:pPr>
            <a:r>
              <a:rPr lang="en-US" sz="2600" dirty="0"/>
              <a:t>Electrostatic Repulsion </a:t>
            </a:r>
          </a:p>
          <a:p>
            <a:pPr marL="625475" lvl="1" indent="-285750">
              <a:spcBef>
                <a:spcPts val="600"/>
              </a:spcBef>
              <a:spcAft>
                <a:spcPts val="600"/>
              </a:spcAft>
              <a:buFont typeface="Wingdings" panose="05000000000000000000" pitchFamily="2" charset="2"/>
              <a:buChar char="§"/>
            </a:pPr>
            <a:r>
              <a:rPr lang="en-US" dirty="0">
                <a:solidFill>
                  <a:schemeClr val="tx1"/>
                </a:solidFill>
              </a:rPr>
              <a:t>Adsorbed charged molecules and polymers cause particle dispersion through repelling force of like charges on the surfaces of adjacent cement grains</a:t>
            </a:r>
          </a:p>
          <a:p>
            <a:pPr marL="625475" lvl="1" indent="-285750">
              <a:spcBef>
                <a:spcPts val="600"/>
              </a:spcBef>
              <a:spcAft>
                <a:spcPts val="1200"/>
              </a:spcAft>
              <a:buFont typeface="Wingdings" panose="05000000000000000000" pitchFamily="2" charset="2"/>
              <a:buChar char="§"/>
            </a:pPr>
            <a:r>
              <a:rPr lang="en-US" dirty="0">
                <a:solidFill>
                  <a:schemeClr val="tx1"/>
                </a:solidFill>
              </a:rPr>
              <a:t>Overdose can cause massive bleeding and segregation</a:t>
            </a:r>
          </a:p>
          <a:p>
            <a:pPr>
              <a:spcBef>
                <a:spcPts val="1200"/>
              </a:spcBef>
              <a:spcAft>
                <a:spcPts val="600"/>
              </a:spcAft>
              <a:buFont typeface="Wingdings" panose="05000000000000000000" pitchFamily="2" charset="2"/>
              <a:buChar char="§"/>
            </a:pPr>
            <a:r>
              <a:rPr lang="en-US" sz="2600" dirty="0"/>
              <a:t>Steric Repulsion </a:t>
            </a:r>
          </a:p>
          <a:p>
            <a:pPr marL="625475" lvl="1" indent="-285750">
              <a:spcBef>
                <a:spcPts val="600"/>
              </a:spcBef>
              <a:spcAft>
                <a:spcPts val="600"/>
              </a:spcAft>
              <a:buFont typeface="Wingdings" panose="05000000000000000000" pitchFamily="2" charset="2"/>
              <a:buChar char="§"/>
            </a:pPr>
            <a:r>
              <a:rPr lang="en-US" dirty="0"/>
              <a:t>Physical force produced when two adsorbed polymers try to occupy same space in the pore water.</a:t>
            </a:r>
          </a:p>
          <a:p>
            <a:pPr marL="625475" lvl="1" indent="-285750">
              <a:spcBef>
                <a:spcPts val="600"/>
              </a:spcBef>
              <a:buFont typeface="Wingdings" panose="05000000000000000000" pitchFamily="2" charset="2"/>
              <a:buChar char="§"/>
            </a:pPr>
            <a:r>
              <a:rPr lang="en-US" dirty="0"/>
              <a:t>Overdose usually will not cause segregation in well designed concrete mixtures</a:t>
            </a:r>
          </a:p>
          <a:p>
            <a:pPr lvl="1">
              <a:spcBef>
                <a:spcPts val="600"/>
              </a:spcBef>
              <a:spcAft>
                <a:spcPts val="1200"/>
              </a:spcAft>
              <a:buFont typeface="Wingdings" panose="05000000000000000000" pitchFamily="2" charset="2"/>
              <a:buChar char="§"/>
            </a:pPr>
            <a:endParaRPr lang="en-US" dirty="0">
              <a:solidFill>
                <a:schemeClr val="tx1"/>
              </a:solidFill>
            </a:endParaRPr>
          </a:p>
          <a:p>
            <a:pPr lvl="1">
              <a:spcBef>
                <a:spcPts val="1200"/>
              </a:spcBef>
            </a:pPr>
            <a:endParaRPr lang="en-US" dirty="0"/>
          </a:p>
        </p:txBody>
      </p:sp>
      <p:pic>
        <p:nvPicPr>
          <p:cNvPr id="101" name="Picture 8" descr="C:\Documents and Settings\ajeknavo\My Documents\Pictures\ADVA2.JPG"/>
          <p:cNvPicPr>
            <a:picLocks noChangeAspect="1" noChangeArrowheads="1"/>
          </p:cNvPicPr>
          <p:nvPr/>
        </p:nvPicPr>
        <p:blipFill>
          <a:blip r:embed="rId3" cstate="print"/>
          <a:srcRect/>
          <a:stretch>
            <a:fillRect/>
          </a:stretch>
        </p:blipFill>
        <p:spPr bwMode="auto">
          <a:xfrm>
            <a:off x="6655856" y="4374715"/>
            <a:ext cx="3742649" cy="1867853"/>
          </a:xfrm>
          <a:prstGeom prst="rect">
            <a:avLst/>
          </a:prstGeom>
          <a:noFill/>
          <a:ln w="9525">
            <a:noFill/>
            <a:miter lim="800000"/>
            <a:headEnd/>
            <a:tailEnd/>
          </a:ln>
        </p:spPr>
      </p:pic>
      <p:grpSp>
        <p:nvGrpSpPr>
          <p:cNvPr id="10" name="Group 9"/>
          <p:cNvGrpSpPr/>
          <p:nvPr/>
        </p:nvGrpSpPr>
        <p:grpSpPr>
          <a:xfrm>
            <a:off x="6716676" y="1640733"/>
            <a:ext cx="3549536" cy="2159044"/>
            <a:chOff x="4985129" y="877168"/>
            <a:chExt cx="3549536" cy="2159044"/>
          </a:xfrm>
        </p:grpSpPr>
        <p:grpSp>
          <p:nvGrpSpPr>
            <p:cNvPr id="3" name="Group 36"/>
            <p:cNvGrpSpPr/>
            <p:nvPr/>
          </p:nvGrpSpPr>
          <p:grpSpPr>
            <a:xfrm>
              <a:off x="4985129" y="1482754"/>
              <a:ext cx="1664126" cy="1553458"/>
              <a:chOff x="6718300" y="1765300"/>
              <a:chExt cx="1574800" cy="1498600"/>
            </a:xfrm>
          </p:grpSpPr>
          <p:grpSp>
            <p:nvGrpSpPr>
              <p:cNvPr id="5" name="Group 15"/>
              <p:cNvGrpSpPr>
                <a:grpSpLocks/>
              </p:cNvGrpSpPr>
              <p:nvPr/>
            </p:nvGrpSpPr>
            <p:grpSpPr bwMode="auto">
              <a:xfrm>
                <a:off x="6718300" y="1765300"/>
                <a:ext cx="1574800" cy="1498600"/>
                <a:chOff x="4232" y="1112"/>
                <a:chExt cx="992" cy="944"/>
              </a:xfrm>
            </p:grpSpPr>
            <p:sp>
              <p:nvSpPr>
                <p:cNvPr id="53" name="Oval 16"/>
                <p:cNvSpPr>
                  <a:spLocks noChangeArrowheads="1"/>
                </p:cNvSpPr>
                <p:nvPr/>
              </p:nvSpPr>
              <p:spPr bwMode="auto">
                <a:xfrm>
                  <a:off x="4350" y="1232"/>
                  <a:ext cx="709" cy="704"/>
                </a:xfrm>
                <a:prstGeom prst="ellipse">
                  <a:avLst/>
                </a:prstGeom>
                <a:solidFill>
                  <a:schemeClr val="accent4">
                    <a:lumMod val="75000"/>
                  </a:schemeClr>
                </a:solidFill>
                <a:ln>
                  <a:noFill/>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sz="1800" dirty="0"/>
                </a:p>
              </p:txBody>
            </p:sp>
            <p:sp>
              <p:nvSpPr>
                <p:cNvPr id="54" name="Oval 17"/>
                <p:cNvSpPr>
                  <a:spLocks noChangeArrowheads="1"/>
                </p:cNvSpPr>
                <p:nvPr/>
              </p:nvSpPr>
              <p:spPr bwMode="auto">
                <a:xfrm>
                  <a:off x="4712" y="111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55" name="Oval 18"/>
                <p:cNvSpPr>
                  <a:spLocks noChangeArrowheads="1"/>
                </p:cNvSpPr>
                <p:nvPr/>
              </p:nvSpPr>
              <p:spPr bwMode="auto">
                <a:xfrm>
                  <a:off x="4520" y="111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56" name="Oval 19"/>
                <p:cNvSpPr>
                  <a:spLocks noChangeArrowheads="1"/>
                </p:cNvSpPr>
                <p:nvPr/>
              </p:nvSpPr>
              <p:spPr bwMode="auto">
                <a:xfrm>
                  <a:off x="4328" y="120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57" name="Oval 20"/>
                <p:cNvSpPr>
                  <a:spLocks noChangeArrowheads="1"/>
                </p:cNvSpPr>
                <p:nvPr/>
              </p:nvSpPr>
              <p:spPr bwMode="auto">
                <a:xfrm>
                  <a:off x="4232" y="1400"/>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58" name="Oval 21"/>
                <p:cNvSpPr>
                  <a:spLocks noChangeArrowheads="1"/>
                </p:cNvSpPr>
                <p:nvPr/>
              </p:nvSpPr>
              <p:spPr bwMode="auto">
                <a:xfrm>
                  <a:off x="4424" y="1880"/>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59" name="Oval 22"/>
                <p:cNvSpPr>
                  <a:spLocks noChangeArrowheads="1"/>
                </p:cNvSpPr>
                <p:nvPr/>
              </p:nvSpPr>
              <p:spPr bwMode="auto">
                <a:xfrm>
                  <a:off x="4616" y="192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0" name="Oval 23"/>
                <p:cNvSpPr>
                  <a:spLocks noChangeArrowheads="1"/>
                </p:cNvSpPr>
                <p:nvPr/>
              </p:nvSpPr>
              <p:spPr bwMode="auto">
                <a:xfrm>
                  <a:off x="4280" y="1784"/>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1" name="Oval 24"/>
                <p:cNvSpPr>
                  <a:spLocks noChangeArrowheads="1"/>
                </p:cNvSpPr>
                <p:nvPr/>
              </p:nvSpPr>
              <p:spPr bwMode="auto">
                <a:xfrm>
                  <a:off x="4232" y="159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2" name="Oval 25"/>
                <p:cNvSpPr>
                  <a:spLocks noChangeArrowheads="1"/>
                </p:cNvSpPr>
                <p:nvPr/>
              </p:nvSpPr>
              <p:spPr bwMode="auto">
                <a:xfrm>
                  <a:off x="4904" y="1160"/>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3" name="Oval 26"/>
                <p:cNvSpPr>
                  <a:spLocks noChangeArrowheads="1"/>
                </p:cNvSpPr>
                <p:nvPr/>
              </p:nvSpPr>
              <p:spPr bwMode="auto">
                <a:xfrm>
                  <a:off x="5096" y="1496"/>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4" name="Oval 27"/>
                <p:cNvSpPr>
                  <a:spLocks noChangeArrowheads="1"/>
                </p:cNvSpPr>
                <p:nvPr/>
              </p:nvSpPr>
              <p:spPr bwMode="auto">
                <a:xfrm>
                  <a:off x="5000" y="1304"/>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5" name="Oval 28"/>
                <p:cNvSpPr>
                  <a:spLocks noChangeArrowheads="1"/>
                </p:cNvSpPr>
                <p:nvPr/>
              </p:nvSpPr>
              <p:spPr bwMode="auto">
                <a:xfrm>
                  <a:off x="4808" y="192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6" name="Oval 29"/>
                <p:cNvSpPr>
                  <a:spLocks noChangeArrowheads="1"/>
                </p:cNvSpPr>
                <p:nvPr/>
              </p:nvSpPr>
              <p:spPr bwMode="auto">
                <a:xfrm>
                  <a:off x="5048" y="168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7" name="Oval 30"/>
                <p:cNvSpPr>
                  <a:spLocks noChangeArrowheads="1"/>
                </p:cNvSpPr>
                <p:nvPr/>
              </p:nvSpPr>
              <p:spPr bwMode="auto">
                <a:xfrm>
                  <a:off x="4952" y="183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68" name="Rectangle 31"/>
                <p:cNvSpPr>
                  <a:spLocks noChangeArrowheads="1"/>
                </p:cNvSpPr>
                <p:nvPr/>
              </p:nvSpPr>
              <p:spPr bwMode="auto">
                <a:xfrm>
                  <a:off x="4354" y="1454"/>
                  <a:ext cx="692" cy="225"/>
                </a:xfrm>
                <a:prstGeom prst="rect">
                  <a:avLst/>
                </a:prstGeom>
                <a:noFill/>
                <a:ln w="9525">
                  <a:noFill/>
                  <a:miter lim="800000"/>
                  <a:headEnd/>
                  <a:tailEnd/>
                </a:ln>
              </p:spPr>
              <p:txBody>
                <a:bodyPr wrap="none" lIns="92075" tIns="46038" rIns="92075" bIns="46038">
                  <a:spAutoFit/>
                </a:bodyPr>
                <a:lstStyle/>
                <a:p>
                  <a:pPr algn="ctr"/>
                  <a:r>
                    <a:rPr lang="en-US" sz="1800" b="1" dirty="0">
                      <a:solidFill>
                        <a:schemeClr val="bg1"/>
                      </a:solidFill>
                      <a:latin typeface="Arial" charset="0"/>
                    </a:rPr>
                    <a:t>CEMENT</a:t>
                  </a:r>
                </a:p>
              </p:txBody>
            </p:sp>
          </p:grpSp>
          <p:cxnSp>
            <p:nvCxnSpPr>
              <p:cNvPr id="39" name="Straight Connector 38"/>
              <p:cNvCxnSpPr/>
              <p:nvPr/>
            </p:nvCxnSpPr>
            <p:spPr bwMode="auto">
              <a:xfrm>
                <a:off x="6762307" y="2339163"/>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6765851" y="2629786"/>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1" name="Straight Connector 40"/>
              <p:cNvCxnSpPr/>
              <p:nvPr/>
            </p:nvCxnSpPr>
            <p:spPr bwMode="auto">
              <a:xfrm>
                <a:off x="6843822" y="292040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2" name="Straight Connector 41"/>
              <p:cNvCxnSpPr/>
              <p:nvPr/>
            </p:nvCxnSpPr>
            <p:spPr bwMode="auto">
              <a:xfrm>
                <a:off x="7060019" y="3083442"/>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3" name="Straight Connector 42"/>
              <p:cNvCxnSpPr/>
              <p:nvPr/>
            </p:nvCxnSpPr>
            <p:spPr bwMode="auto">
              <a:xfrm>
                <a:off x="7371907" y="3172047"/>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4" name="Straight Connector 43"/>
              <p:cNvCxnSpPr/>
              <p:nvPr/>
            </p:nvCxnSpPr>
            <p:spPr bwMode="auto">
              <a:xfrm>
                <a:off x="7988596" y="218321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5" name="Straight Connector 44"/>
              <p:cNvCxnSpPr/>
              <p:nvPr/>
            </p:nvCxnSpPr>
            <p:spPr bwMode="auto">
              <a:xfrm>
                <a:off x="8130362" y="2484474"/>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a:off x="8070111" y="2785730"/>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7" name="Straight Connector 46"/>
              <p:cNvCxnSpPr/>
              <p:nvPr/>
            </p:nvCxnSpPr>
            <p:spPr bwMode="auto">
              <a:xfrm>
                <a:off x="7903534" y="301255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8" name="Straight Connector 47"/>
              <p:cNvCxnSpPr/>
              <p:nvPr/>
            </p:nvCxnSpPr>
            <p:spPr bwMode="auto">
              <a:xfrm>
                <a:off x="7683795" y="316495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49" name="Straight Connector 48"/>
              <p:cNvCxnSpPr/>
              <p:nvPr/>
            </p:nvCxnSpPr>
            <p:spPr bwMode="auto">
              <a:xfrm>
                <a:off x="6914706" y="2023730"/>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50" name="Straight Connector 49"/>
              <p:cNvCxnSpPr/>
              <p:nvPr/>
            </p:nvCxnSpPr>
            <p:spPr bwMode="auto">
              <a:xfrm>
                <a:off x="7205329" y="1878418"/>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51" name="Straight Connector 50"/>
              <p:cNvCxnSpPr/>
              <p:nvPr/>
            </p:nvCxnSpPr>
            <p:spPr bwMode="auto">
              <a:xfrm>
                <a:off x="7527853" y="1871330"/>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52" name="Straight Connector 51"/>
              <p:cNvCxnSpPr/>
              <p:nvPr/>
            </p:nvCxnSpPr>
            <p:spPr bwMode="auto">
              <a:xfrm>
                <a:off x="7829107" y="1928037"/>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grpSp>
        <p:grpSp>
          <p:nvGrpSpPr>
            <p:cNvPr id="6" name="Group 68"/>
            <p:cNvGrpSpPr/>
            <p:nvPr/>
          </p:nvGrpSpPr>
          <p:grpSpPr>
            <a:xfrm>
              <a:off x="6870539" y="877168"/>
              <a:ext cx="1664126" cy="1553458"/>
              <a:chOff x="6718300" y="1765300"/>
              <a:chExt cx="1574800" cy="1498600"/>
            </a:xfrm>
          </p:grpSpPr>
          <p:grpSp>
            <p:nvGrpSpPr>
              <p:cNvPr id="7" name="Group 15"/>
              <p:cNvGrpSpPr>
                <a:grpSpLocks/>
              </p:cNvGrpSpPr>
              <p:nvPr/>
            </p:nvGrpSpPr>
            <p:grpSpPr bwMode="auto">
              <a:xfrm>
                <a:off x="6718300" y="1765300"/>
                <a:ext cx="1574800" cy="1498600"/>
                <a:chOff x="4232" y="1112"/>
                <a:chExt cx="992" cy="944"/>
              </a:xfrm>
            </p:grpSpPr>
            <p:sp>
              <p:nvSpPr>
                <p:cNvPr id="85" name="Oval 16"/>
                <p:cNvSpPr>
                  <a:spLocks noChangeArrowheads="1"/>
                </p:cNvSpPr>
                <p:nvPr/>
              </p:nvSpPr>
              <p:spPr bwMode="auto">
                <a:xfrm>
                  <a:off x="4350" y="1232"/>
                  <a:ext cx="709" cy="704"/>
                </a:xfrm>
                <a:prstGeom prst="ellipse">
                  <a:avLst/>
                </a:prstGeom>
                <a:solidFill>
                  <a:schemeClr val="accent4">
                    <a:lumMod val="75000"/>
                  </a:schemeClr>
                </a:solidFill>
                <a:ln>
                  <a:noFill/>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sz="1800" dirty="0"/>
                </a:p>
              </p:txBody>
            </p:sp>
            <p:sp>
              <p:nvSpPr>
                <p:cNvPr id="86" name="Oval 17"/>
                <p:cNvSpPr>
                  <a:spLocks noChangeArrowheads="1"/>
                </p:cNvSpPr>
                <p:nvPr/>
              </p:nvSpPr>
              <p:spPr bwMode="auto">
                <a:xfrm>
                  <a:off x="4712" y="111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87" name="Oval 18"/>
                <p:cNvSpPr>
                  <a:spLocks noChangeArrowheads="1"/>
                </p:cNvSpPr>
                <p:nvPr/>
              </p:nvSpPr>
              <p:spPr bwMode="auto">
                <a:xfrm>
                  <a:off x="4520" y="111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88" name="Oval 19"/>
                <p:cNvSpPr>
                  <a:spLocks noChangeArrowheads="1"/>
                </p:cNvSpPr>
                <p:nvPr/>
              </p:nvSpPr>
              <p:spPr bwMode="auto">
                <a:xfrm>
                  <a:off x="4328" y="120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89" name="Oval 20"/>
                <p:cNvSpPr>
                  <a:spLocks noChangeArrowheads="1"/>
                </p:cNvSpPr>
                <p:nvPr/>
              </p:nvSpPr>
              <p:spPr bwMode="auto">
                <a:xfrm>
                  <a:off x="4232" y="1400"/>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0" name="Oval 21"/>
                <p:cNvSpPr>
                  <a:spLocks noChangeArrowheads="1"/>
                </p:cNvSpPr>
                <p:nvPr/>
              </p:nvSpPr>
              <p:spPr bwMode="auto">
                <a:xfrm>
                  <a:off x="4424" y="1880"/>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1" name="Oval 22"/>
                <p:cNvSpPr>
                  <a:spLocks noChangeArrowheads="1"/>
                </p:cNvSpPr>
                <p:nvPr/>
              </p:nvSpPr>
              <p:spPr bwMode="auto">
                <a:xfrm>
                  <a:off x="4616" y="192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2" name="Oval 23"/>
                <p:cNvSpPr>
                  <a:spLocks noChangeArrowheads="1"/>
                </p:cNvSpPr>
                <p:nvPr/>
              </p:nvSpPr>
              <p:spPr bwMode="auto">
                <a:xfrm>
                  <a:off x="4280" y="1784"/>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3" name="Oval 24"/>
                <p:cNvSpPr>
                  <a:spLocks noChangeArrowheads="1"/>
                </p:cNvSpPr>
                <p:nvPr/>
              </p:nvSpPr>
              <p:spPr bwMode="auto">
                <a:xfrm>
                  <a:off x="4232" y="159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4" name="Oval 25"/>
                <p:cNvSpPr>
                  <a:spLocks noChangeArrowheads="1"/>
                </p:cNvSpPr>
                <p:nvPr/>
              </p:nvSpPr>
              <p:spPr bwMode="auto">
                <a:xfrm>
                  <a:off x="4904" y="1160"/>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5" name="Oval 26"/>
                <p:cNvSpPr>
                  <a:spLocks noChangeArrowheads="1"/>
                </p:cNvSpPr>
                <p:nvPr/>
              </p:nvSpPr>
              <p:spPr bwMode="auto">
                <a:xfrm>
                  <a:off x="5096" y="1496"/>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6" name="Oval 27"/>
                <p:cNvSpPr>
                  <a:spLocks noChangeArrowheads="1"/>
                </p:cNvSpPr>
                <p:nvPr/>
              </p:nvSpPr>
              <p:spPr bwMode="auto">
                <a:xfrm>
                  <a:off x="5000" y="1304"/>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7" name="Oval 28"/>
                <p:cNvSpPr>
                  <a:spLocks noChangeArrowheads="1"/>
                </p:cNvSpPr>
                <p:nvPr/>
              </p:nvSpPr>
              <p:spPr bwMode="auto">
                <a:xfrm>
                  <a:off x="4808" y="192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8" name="Oval 29"/>
                <p:cNvSpPr>
                  <a:spLocks noChangeArrowheads="1"/>
                </p:cNvSpPr>
                <p:nvPr/>
              </p:nvSpPr>
              <p:spPr bwMode="auto">
                <a:xfrm>
                  <a:off x="5048" y="1688"/>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99" name="Oval 30"/>
                <p:cNvSpPr>
                  <a:spLocks noChangeArrowheads="1"/>
                </p:cNvSpPr>
                <p:nvPr/>
              </p:nvSpPr>
              <p:spPr bwMode="auto">
                <a:xfrm>
                  <a:off x="4952" y="1832"/>
                  <a:ext cx="128" cy="128"/>
                </a:xfrm>
                <a:prstGeom prst="ellipse">
                  <a:avLst/>
                </a:prstGeom>
                <a:solidFill>
                  <a:schemeClr val="tx1"/>
                </a:solidFill>
                <a:ln w="25400">
                  <a:solidFill>
                    <a:srgbClr val="000000"/>
                  </a:solidFill>
                  <a:round/>
                  <a:headEnd/>
                  <a:tailEnd/>
                </a:ln>
              </p:spPr>
              <p:txBody>
                <a:bodyPr wrap="none" anchor="ctr"/>
                <a:lstStyle/>
                <a:p>
                  <a:endParaRPr lang="en-US" sz="1800" dirty="0"/>
                </a:p>
              </p:txBody>
            </p:sp>
            <p:sp>
              <p:nvSpPr>
                <p:cNvPr id="100" name="Rectangle 31"/>
                <p:cNvSpPr>
                  <a:spLocks noChangeArrowheads="1"/>
                </p:cNvSpPr>
                <p:nvPr/>
              </p:nvSpPr>
              <p:spPr bwMode="auto">
                <a:xfrm>
                  <a:off x="4354" y="1454"/>
                  <a:ext cx="692" cy="225"/>
                </a:xfrm>
                <a:prstGeom prst="rect">
                  <a:avLst/>
                </a:prstGeom>
                <a:noFill/>
                <a:ln w="9525">
                  <a:noFill/>
                  <a:miter lim="800000"/>
                  <a:headEnd/>
                  <a:tailEnd/>
                </a:ln>
              </p:spPr>
              <p:txBody>
                <a:bodyPr wrap="none" lIns="92075" tIns="46038" rIns="92075" bIns="46038">
                  <a:spAutoFit/>
                </a:bodyPr>
                <a:lstStyle/>
                <a:p>
                  <a:pPr algn="ctr"/>
                  <a:r>
                    <a:rPr lang="en-US" sz="1800" b="1" dirty="0">
                      <a:solidFill>
                        <a:srgbClr val="FFFFFF"/>
                      </a:solidFill>
                      <a:latin typeface="Arial" charset="0"/>
                    </a:rPr>
                    <a:t>CEMENT</a:t>
                  </a:r>
                </a:p>
              </p:txBody>
            </p:sp>
          </p:grpSp>
          <p:cxnSp>
            <p:nvCxnSpPr>
              <p:cNvPr id="71" name="Straight Connector 70"/>
              <p:cNvCxnSpPr/>
              <p:nvPr/>
            </p:nvCxnSpPr>
            <p:spPr bwMode="auto">
              <a:xfrm>
                <a:off x="6762307" y="2339163"/>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6765851" y="2629786"/>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6843822" y="292040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060019" y="3083442"/>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371907" y="3172047"/>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988596" y="218321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8130362" y="2484474"/>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8070111" y="2785730"/>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903534" y="301255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83795" y="3164959"/>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6914706" y="2023730"/>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205329" y="1878418"/>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527853" y="1871330"/>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829107" y="1928037"/>
                <a:ext cx="127591" cy="0"/>
              </a:xfrm>
              <a:prstGeom prst="line">
                <a:avLst/>
              </a:prstGeom>
              <a:solidFill>
                <a:schemeClr val="bg1"/>
              </a:solidFill>
              <a:ln w="19050" cap="flat" cmpd="sng" algn="ctr">
                <a:solidFill>
                  <a:schemeClr val="bg1"/>
                </a:solidFill>
                <a:prstDash val="solid"/>
                <a:round/>
                <a:headEnd type="none" w="med" len="med"/>
                <a:tailEnd type="none" w="med" len="med"/>
              </a:ln>
              <a:effectLst/>
            </p:spPr>
          </p:cxnSp>
        </p:grpSp>
        <p:cxnSp>
          <p:nvCxnSpPr>
            <p:cNvPr id="108" name="Curved Connector 107"/>
            <p:cNvCxnSpPr/>
            <p:nvPr/>
          </p:nvCxnSpPr>
          <p:spPr bwMode="auto">
            <a:xfrm rot="10800000">
              <a:off x="6068070" y="1181475"/>
              <a:ext cx="691095" cy="596239"/>
            </a:xfrm>
            <a:prstGeom prst="curvedConnector3">
              <a:avLst>
                <a:gd name="adj1" fmla="val 50000"/>
              </a:avLst>
            </a:prstGeom>
            <a:solidFill>
              <a:schemeClr val="bg1"/>
            </a:solidFill>
            <a:ln w="38100" cap="flat" cmpd="sng" algn="ctr">
              <a:solidFill>
                <a:schemeClr val="tx1"/>
              </a:solidFill>
              <a:prstDash val="solid"/>
              <a:round/>
              <a:headEnd type="none" w="med" len="med"/>
              <a:tailEnd type="triangle"/>
            </a:ln>
            <a:effectLst/>
          </p:spPr>
        </p:cxnSp>
        <p:cxnSp>
          <p:nvCxnSpPr>
            <p:cNvPr id="120" name="Curved Connector 119"/>
            <p:cNvCxnSpPr/>
            <p:nvPr/>
          </p:nvCxnSpPr>
          <p:spPr bwMode="auto">
            <a:xfrm>
              <a:off x="6788956" y="2335411"/>
              <a:ext cx="596237" cy="365873"/>
            </a:xfrm>
            <a:prstGeom prst="curvedConnector3">
              <a:avLst>
                <a:gd name="adj1" fmla="val 50000"/>
              </a:avLst>
            </a:prstGeom>
            <a:solidFill>
              <a:schemeClr val="bg1"/>
            </a:solidFill>
            <a:ln w="38100" cap="flat" cmpd="sng" algn="ctr">
              <a:solidFill>
                <a:schemeClr val="tx1"/>
              </a:solidFill>
              <a:prstDash val="solid"/>
              <a:round/>
              <a:headEnd type="none" w="med" len="med"/>
              <a:tailEnd type="triangle"/>
            </a:ln>
            <a:effectLst/>
          </p:spPr>
        </p:cxnSp>
      </p:grpSp>
      <p:sp>
        <p:nvSpPr>
          <p:cNvPr id="9" name="Slide Number Placeholder 8"/>
          <p:cNvSpPr>
            <a:spLocks noGrp="1"/>
          </p:cNvSpPr>
          <p:nvPr>
            <p:ph type="sldNum" sz="quarter" idx="4294967295"/>
          </p:nvPr>
        </p:nvSpPr>
        <p:spPr>
          <a:xfrm>
            <a:off x="10153650" y="6677920"/>
            <a:ext cx="459198" cy="153041"/>
          </a:xfrm>
          <a:prstGeom prst="rect">
            <a:avLst/>
          </a:prstGeom>
        </p:spPr>
        <p:txBody>
          <a:bodyPr/>
          <a:lstStyle/>
          <a:p>
            <a:fld id="{B34ACCA7-1966-CA47-98B5-BD4EAB6F6D82}" type="slidenum">
              <a:rPr lang="en-US" smtClean="0"/>
              <a:pPr/>
              <a:t>15</a:t>
            </a:fld>
            <a:endParaRPr lang="en-US"/>
          </a:p>
        </p:txBody>
      </p:sp>
    </p:spTree>
    <p:extLst>
      <p:ext uri="{BB962C8B-B14F-4D97-AF65-F5344CB8AC3E}">
        <p14:creationId xmlns:p14="http://schemas.microsoft.com/office/powerpoint/2010/main" val="60773881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85110" y="1147932"/>
            <a:ext cx="8092440" cy="731520"/>
          </a:xfrm>
        </p:spPr>
        <p:txBody>
          <a:bodyPr>
            <a:normAutofit/>
          </a:bodyPr>
          <a:lstStyle/>
          <a:p>
            <a:r>
              <a:rPr lang="en-US" b="1" dirty="0">
                <a:solidFill>
                  <a:schemeClr val="accent1">
                    <a:lumMod val="75000"/>
                  </a:schemeClr>
                </a:solidFill>
              </a:rPr>
              <a:t>Dispersant Mechanisms</a:t>
            </a:r>
          </a:p>
        </p:txBody>
      </p:sp>
      <p:sp>
        <p:nvSpPr>
          <p:cNvPr id="9" name="Slide Number Placeholder 8"/>
          <p:cNvSpPr>
            <a:spLocks noGrp="1"/>
          </p:cNvSpPr>
          <p:nvPr>
            <p:ph type="sldNum" sz="quarter" idx="4294967295"/>
          </p:nvPr>
        </p:nvSpPr>
        <p:spPr>
          <a:xfrm>
            <a:off x="10153650" y="6677920"/>
            <a:ext cx="459198" cy="153041"/>
          </a:xfrm>
          <a:prstGeom prst="rect">
            <a:avLst/>
          </a:prstGeom>
        </p:spPr>
        <p:txBody>
          <a:bodyPr/>
          <a:lstStyle/>
          <a:p>
            <a:fld id="{B34ACCA7-1966-CA47-98B5-BD4EAB6F6D82}" type="slidenum">
              <a:rPr lang="en-US" smtClean="0"/>
              <a:pPr/>
              <a:t>16</a:t>
            </a:fld>
            <a:endParaRPr lang="en-US"/>
          </a:p>
        </p:txBody>
      </p:sp>
      <p:sp>
        <p:nvSpPr>
          <p:cNvPr id="4" name="Content Placeholder 3">
            <a:extLst>
              <a:ext uri="{FF2B5EF4-FFF2-40B4-BE49-F238E27FC236}">
                <a16:creationId xmlns:a16="http://schemas.microsoft.com/office/drawing/2014/main" id="{0206AAC5-76A5-82CC-7EA1-B7F3B8931A91}"/>
              </a:ext>
            </a:extLst>
          </p:cNvPr>
          <p:cNvSpPr>
            <a:spLocks noGrp="1"/>
          </p:cNvSpPr>
          <p:nvPr>
            <p:ph idx="1"/>
          </p:nvPr>
        </p:nvSpPr>
        <p:spPr>
          <a:xfrm>
            <a:off x="838200" y="3017521"/>
            <a:ext cx="5126884" cy="3159442"/>
          </a:xfrm>
        </p:spPr>
        <p:txBody>
          <a:bodyPr/>
          <a:lstStyle/>
          <a:p>
            <a:r>
              <a:rPr lang="en-US" sz="2800" dirty="0">
                <a:solidFill>
                  <a:schemeClr val="tx1"/>
                </a:solidFill>
              </a:rPr>
              <a:t>Understanding Polymer Structure vs. Concrete Performance critical to leverage value of PC Technology</a:t>
            </a:r>
            <a:endParaRPr lang="en-US" dirty="0"/>
          </a:p>
        </p:txBody>
      </p:sp>
      <p:grpSp>
        <p:nvGrpSpPr>
          <p:cNvPr id="8" name="Group 8">
            <a:extLst>
              <a:ext uri="{FF2B5EF4-FFF2-40B4-BE49-F238E27FC236}">
                <a16:creationId xmlns:a16="http://schemas.microsoft.com/office/drawing/2014/main" id="{59138BED-92E9-BE3B-1EA1-3B408FC6A0D6}"/>
              </a:ext>
            </a:extLst>
          </p:cNvPr>
          <p:cNvGrpSpPr/>
          <p:nvPr/>
        </p:nvGrpSpPr>
        <p:grpSpPr>
          <a:xfrm>
            <a:off x="6226918" y="1925019"/>
            <a:ext cx="5965082" cy="4621555"/>
            <a:chOff x="452688" y="1014677"/>
            <a:chExt cx="6381022" cy="4703927"/>
          </a:xfrm>
        </p:grpSpPr>
        <p:sp>
          <p:nvSpPr>
            <p:cNvPr id="11" name="Text Box 161">
              <a:extLst>
                <a:ext uri="{FF2B5EF4-FFF2-40B4-BE49-F238E27FC236}">
                  <a16:creationId xmlns:a16="http://schemas.microsoft.com/office/drawing/2014/main" id="{3937A261-786B-2B12-1748-B72C9BC3B41B}"/>
                </a:ext>
              </a:extLst>
            </p:cNvPr>
            <p:cNvSpPr txBox="1">
              <a:spLocks noChangeArrowheads="1"/>
            </p:cNvSpPr>
            <p:nvPr/>
          </p:nvSpPr>
          <p:spPr bwMode="auto">
            <a:xfrm rot="18720000">
              <a:off x="3124966" y="1865366"/>
              <a:ext cx="1962724" cy="261345"/>
            </a:xfrm>
            <a:prstGeom prst="rect">
              <a:avLst/>
            </a:prstGeom>
            <a:noFill/>
            <a:ln w="9525">
              <a:noFill/>
              <a:miter lim="800000"/>
              <a:headEnd/>
              <a:tailEnd/>
            </a:ln>
          </p:spPr>
          <p:txBody>
            <a:bodyPr wrap="square">
              <a:spAutoFit/>
            </a:bodyPr>
            <a:lstStyle/>
            <a:p>
              <a:pPr eaLnBrk="1" hangingPunct="1">
                <a:spcBef>
                  <a:spcPct val="50000"/>
                </a:spcBef>
              </a:pPr>
              <a:r>
                <a:rPr lang="en-US" sz="1200" b="1" dirty="0">
                  <a:solidFill>
                    <a:schemeClr val="accent1"/>
                  </a:solidFill>
                  <a:latin typeface="Arial" charset="0"/>
                </a:rPr>
                <a:t>Increased slump life</a:t>
              </a:r>
            </a:p>
          </p:txBody>
        </p:sp>
        <p:grpSp>
          <p:nvGrpSpPr>
            <p:cNvPr id="12" name="Group 7">
              <a:extLst>
                <a:ext uri="{FF2B5EF4-FFF2-40B4-BE49-F238E27FC236}">
                  <a16:creationId xmlns:a16="http://schemas.microsoft.com/office/drawing/2014/main" id="{FEFB8369-0C04-B293-570F-FFCBD997498F}"/>
                </a:ext>
              </a:extLst>
            </p:cNvPr>
            <p:cNvGrpSpPr/>
            <p:nvPr/>
          </p:nvGrpSpPr>
          <p:grpSpPr>
            <a:xfrm>
              <a:off x="452688" y="1133562"/>
              <a:ext cx="6381022" cy="4585042"/>
              <a:chOff x="315522" y="605549"/>
              <a:chExt cx="8415859" cy="6047158"/>
            </a:xfrm>
          </p:grpSpPr>
          <p:graphicFrame>
            <p:nvGraphicFramePr>
              <p:cNvPr id="13" name="Object 3">
                <a:extLst>
                  <a:ext uri="{FF2B5EF4-FFF2-40B4-BE49-F238E27FC236}">
                    <a16:creationId xmlns:a16="http://schemas.microsoft.com/office/drawing/2014/main" id="{14C69E06-9F66-3FAA-B37C-E3A91342ED90}"/>
                  </a:ext>
                </a:extLst>
              </p:cNvPr>
              <p:cNvGraphicFramePr>
                <a:graphicFrameLocks noChangeAspect="1"/>
              </p:cNvGraphicFramePr>
              <p:nvPr/>
            </p:nvGraphicFramePr>
            <p:xfrm>
              <a:off x="4057650" y="4352925"/>
              <a:ext cx="1352550" cy="676275"/>
            </p:xfrm>
            <a:graphic>
              <a:graphicData uri="http://schemas.openxmlformats.org/presentationml/2006/ole">
                <mc:AlternateContent xmlns:mc="http://schemas.openxmlformats.org/markup-compatibility/2006">
                  <mc:Choice xmlns:v="urn:schemas-microsoft-com:vml" Requires="v">
                    <p:oleObj name="Worksheet" r:id="rId3" imgW="1267920" imgH="675720" progId="Excel.Sheet.8">
                      <p:embed/>
                    </p:oleObj>
                  </mc:Choice>
                  <mc:Fallback>
                    <p:oleObj name="Worksheet" r:id="rId3" imgW="1267920" imgH="675720" progId="Excel.Sheet.8">
                      <p:embed/>
                      <p:pic>
                        <p:nvPicPr>
                          <p:cNvPr id="13" name="Object 3">
                            <a:extLst>
                              <a:ext uri="{FF2B5EF4-FFF2-40B4-BE49-F238E27FC236}">
                                <a16:creationId xmlns:a16="http://schemas.microsoft.com/office/drawing/2014/main" id="{14C69E06-9F66-3FAA-B37C-E3A91342E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650" y="4352925"/>
                            <a:ext cx="13525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4" name="Rectangle 8">
                <a:extLst>
                  <a:ext uri="{FF2B5EF4-FFF2-40B4-BE49-F238E27FC236}">
                    <a16:creationId xmlns:a16="http://schemas.microsoft.com/office/drawing/2014/main" id="{D435FBCC-2F02-F46D-9E86-058F424CE681}"/>
                  </a:ext>
                </a:extLst>
              </p:cNvPr>
              <p:cNvSpPr>
                <a:spLocks noChangeArrowheads="1"/>
              </p:cNvSpPr>
              <p:nvPr/>
            </p:nvSpPr>
            <p:spPr bwMode="auto">
              <a:xfrm>
                <a:off x="2371725" y="733425"/>
                <a:ext cx="1295400" cy="2009775"/>
              </a:xfrm>
              <a:prstGeom prst="rect">
                <a:avLst/>
              </a:prstGeom>
              <a:solidFill>
                <a:srgbClr val="FFFFFF"/>
              </a:solidFill>
              <a:ln w="9525">
                <a:noFill/>
                <a:miter lim="800000"/>
                <a:headEnd/>
                <a:tailEnd/>
              </a:ln>
            </p:spPr>
            <p:txBody>
              <a:bodyPr/>
              <a:lstStyle/>
              <a:p>
                <a:endParaRPr lang="en-US" sz="1200"/>
              </a:p>
            </p:txBody>
          </p:sp>
          <p:sp>
            <p:nvSpPr>
              <p:cNvPr id="15" name="Rectangle 9">
                <a:extLst>
                  <a:ext uri="{FF2B5EF4-FFF2-40B4-BE49-F238E27FC236}">
                    <a16:creationId xmlns:a16="http://schemas.microsoft.com/office/drawing/2014/main" id="{35BD5810-4F89-8342-9271-CA7185665732}"/>
                  </a:ext>
                </a:extLst>
              </p:cNvPr>
              <p:cNvSpPr>
                <a:spLocks noChangeArrowheads="1"/>
              </p:cNvSpPr>
              <p:nvPr/>
            </p:nvSpPr>
            <p:spPr bwMode="auto">
              <a:xfrm>
                <a:off x="2428875" y="742950"/>
                <a:ext cx="9525" cy="9525"/>
              </a:xfrm>
              <a:prstGeom prst="rect">
                <a:avLst/>
              </a:prstGeom>
              <a:solidFill>
                <a:srgbClr val="000000"/>
              </a:solidFill>
              <a:ln w="9525">
                <a:noFill/>
                <a:miter lim="800000"/>
                <a:headEnd/>
                <a:tailEnd/>
              </a:ln>
            </p:spPr>
            <p:txBody>
              <a:bodyPr/>
              <a:lstStyle/>
              <a:p>
                <a:endParaRPr lang="en-US" sz="1200"/>
              </a:p>
            </p:txBody>
          </p:sp>
          <p:sp>
            <p:nvSpPr>
              <p:cNvPr id="16" name="Rectangle 10">
                <a:extLst>
                  <a:ext uri="{FF2B5EF4-FFF2-40B4-BE49-F238E27FC236}">
                    <a16:creationId xmlns:a16="http://schemas.microsoft.com/office/drawing/2014/main" id="{B30AC792-6BD8-C068-3B31-B5D269FD6A8B}"/>
                  </a:ext>
                </a:extLst>
              </p:cNvPr>
              <p:cNvSpPr>
                <a:spLocks noChangeArrowheads="1"/>
              </p:cNvSpPr>
              <p:nvPr/>
            </p:nvSpPr>
            <p:spPr bwMode="auto">
              <a:xfrm>
                <a:off x="2524125" y="742950"/>
                <a:ext cx="9525" cy="9525"/>
              </a:xfrm>
              <a:prstGeom prst="rect">
                <a:avLst/>
              </a:prstGeom>
              <a:solidFill>
                <a:srgbClr val="000000"/>
              </a:solidFill>
              <a:ln w="9525">
                <a:noFill/>
                <a:miter lim="800000"/>
                <a:headEnd/>
                <a:tailEnd/>
              </a:ln>
            </p:spPr>
            <p:txBody>
              <a:bodyPr/>
              <a:lstStyle/>
              <a:p>
                <a:endParaRPr lang="en-US" sz="1200"/>
              </a:p>
            </p:txBody>
          </p:sp>
          <p:sp>
            <p:nvSpPr>
              <p:cNvPr id="17" name="Rectangle 11">
                <a:extLst>
                  <a:ext uri="{FF2B5EF4-FFF2-40B4-BE49-F238E27FC236}">
                    <a16:creationId xmlns:a16="http://schemas.microsoft.com/office/drawing/2014/main" id="{78BBF5B1-DB45-B78D-672F-AC3C0B9F30C3}"/>
                  </a:ext>
                </a:extLst>
              </p:cNvPr>
              <p:cNvSpPr>
                <a:spLocks noChangeArrowheads="1"/>
              </p:cNvSpPr>
              <p:nvPr/>
            </p:nvSpPr>
            <p:spPr bwMode="auto">
              <a:xfrm>
                <a:off x="2952750" y="742950"/>
                <a:ext cx="9525" cy="9525"/>
              </a:xfrm>
              <a:prstGeom prst="rect">
                <a:avLst/>
              </a:prstGeom>
              <a:solidFill>
                <a:srgbClr val="000000"/>
              </a:solidFill>
              <a:ln w="9525">
                <a:noFill/>
                <a:miter lim="800000"/>
                <a:headEnd/>
                <a:tailEnd/>
              </a:ln>
            </p:spPr>
            <p:txBody>
              <a:bodyPr/>
              <a:lstStyle/>
              <a:p>
                <a:endParaRPr lang="en-US" sz="1200"/>
              </a:p>
            </p:txBody>
          </p:sp>
          <p:sp>
            <p:nvSpPr>
              <p:cNvPr id="18" name="Rectangle 12">
                <a:extLst>
                  <a:ext uri="{FF2B5EF4-FFF2-40B4-BE49-F238E27FC236}">
                    <a16:creationId xmlns:a16="http://schemas.microsoft.com/office/drawing/2014/main" id="{A742587E-7EB0-FDDA-31DC-76D52D6057B5}"/>
                  </a:ext>
                </a:extLst>
              </p:cNvPr>
              <p:cNvSpPr>
                <a:spLocks noChangeArrowheads="1"/>
              </p:cNvSpPr>
              <p:nvPr/>
            </p:nvSpPr>
            <p:spPr bwMode="auto">
              <a:xfrm>
                <a:off x="3048000" y="742950"/>
                <a:ext cx="9525" cy="9525"/>
              </a:xfrm>
              <a:prstGeom prst="rect">
                <a:avLst/>
              </a:prstGeom>
              <a:solidFill>
                <a:srgbClr val="000000"/>
              </a:solidFill>
              <a:ln w="9525">
                <a:noFill/>
                <a:miter lim="800000"/>
                <a:headEnd/>
                <a:tailEnd/>
              </a:ln>
            </p:spPr>
            <p:txBody>
              <a:bodyPr/>
              <a:lstStyle/>
              <a:p>
                <a:endParaRPr lang="en-US" sz="1200"/>
              </a:p>
            </p:txBody>
          </p:sp>
          <p:sp>
            <p:nvSpPr>
              <p:cNvPr id="19" name="Rectangle 13">
                <a:extLst>
                  <a:ext uri="{FF2B5EF4-FFF2-40B4-BE49-F238E27FC236}">
                    <a16:creationId xmlns:a16="http://schemas.microsoft.com/office/drawing/2014/main" id="{3A5A9AD9-E400-ECE9-E679-BB419A37424D}"/>
                  </a:ext>
                </a:extLst>
              </p:cNvPr>
              <p:cNvSpPr>
                <a:spLocks noChangeArrowheads="1"/>
              </p:cNvSpPr>
              <p:nvPr/>
            </p:nvSpPr>
            <p:spPr bwMode="auto">
              <a:xfrm>
                <a:off x="3143250" y="742950"/>
                <a:ext cx="9525" cy="9525"/>
              </a:xfrm>
              <a:prstGeom prst="rect">
                <a:avLst/>
              </a:prstGeom>
              <a:solidFill>
                <a:srgbClr val="000000"/>
              </a:solidFill>
              <a:ln w="9525">
                <a:noFill/>
                <a:miter lim="800000"/>
                <a:headEnd/>
                <a:tailEnd/>
              </a:ln>
            </p:spPr>
            <p:txBody>
              <a:bodyPr/>
              <a:lstStyle/>
              <a:p>
                <a:endParaRPr lang="en-US" sz="1200"/>
              </a:p>
            </p:txBody>
          </p:sp>
          <p:sp>
            <p:nvSpPr>
              <p:cNvPr id="20" name="Rectangle 14">
                <a:extLst>
                  <a:ext uri="{FF2B5EF4-FFF2-40B4-BE49-F238E27FC236}">
                    <a16:creationId xmlns:a16="http://schemas.microsoft.com/office/drawing/2014/main" id="{85A67FD4-30D6-502B-8A21-1B0671457A5F}"/>
                  </a:ext>
                </a:extLst>
              </p:cNvPr>
              <p:cNvSpPr>
                <a:spLocks noChangeArrowheads="1"/>
              </p:cNvSpPr>
              <p:nvPr/>
            </p:nvSpPr>
            <p:spPr bwMode="auto">
              <a:xfrm>
                <a:off x="3476625" y="742950"/>
                <a:ext cx="9525" cy="9525"/>
              </a:xfrm>
              <a:prstGeom prst="rect">
                <a:avLst/>
              </a:prstGeom>
              <a:solidFill>
                <a:srgbClr val="000000"/>
              </a:solidFill>
              <a:ln w="9525">
                <a:noFill/>
                <a:miter lim="800000"/>
                <a:headEnd/>
                <a:tailEnd/>
              </a:ln>
            </p:spPr>
            <p:txBody>
              <a:bodyPr/>
              <a:lstStyle/>
              <a:p>
                <a:endParaRPr lang="en-US" sz="1200"/>
              </a:p>
            </p:txBody>
          </p:sp>
          <p:sp>
            <p:nvSpPr>
              <p:cNvPr id="21" name="Rectangle 15">
                <a:extLst>
                  <a:ext uri="{FF2B5EF4-FFF2-40B4-BE49-F238E27FC236}">
                    <a16:creationId xmlns:a16="http://schemas.microsoft.com/office/drawing/2014/main" id="{2AE3C853-B281-966F-25A7-7E893D9844B9}"/>
                  </a:ext>
                </a:extLst>
              </p:cNvPr>
              <p:cNvSpPr>
                <a:spLocks noChangeArrowheads="1"/>
              </p:cNvSpPr>
              <p:nvPr/>
            </p:nvSpPr>
            <p:spPr bwMode="auto">
              <a:xfrm>
                <a:off x="3571875" y="742950"/>
                <a:ext cx="9525" cy="9525"/>
              </a:xfrm>
              <a:prstGeom prst="rect">
                <a:avLst/>
              </a:prstGeom>
              <a:solidFill>
                <a:srgbClr val="000000"/>
              </a:solidFill>
              <a:ln w="9525">
                <a:noFill/>
                <a:miter lim="800000"/>
                <a:headEnd/>
                <a:tailEnd/>
              </a:ln>
            </p:spPr>
            <p:txBody>
              <a:bodyPr/>
              <a:lstStyle/>
              <a:p>
                <a:endParaRPr lang="en-US" sz="1200"/>
              </a:p>
            </p:txBody>
          </p:sp>
          <p:sp>
            <p:nvSpPr>
              <p:cNvPr id="22" name="Rectangle 16">
                <a:extLst>
                  <a:ext uri="{FF2B5EF4-FFF2-40B4-BE49-F238E27FC236}">
                    <a16:creationId xmlns:a16="http://schemas.microsoft.com/office/drawing/2014/main" id="{3B8C261A-AB48-213A-6C16-9FA0347B5564}"/>
                  </a:ext>
                </a:extLst>
              </p:cNvPr>
              <p:cNvSpPr>
                <a:spLocks noChangeArrowheads="1"/>
              </p:cNvSpPr>
              <p:nvPr/>
            </p:nvSpPr>
            <p:spPr bwMode="auto">
              <a:xfrm>
                <a:off x="2428875" y="752475"/>
                <a:ext cx="9525" cy="1990725"/>
              </a:xfrm>
              <a:prstGeom prst="rect">
                <a:avLst/>
              </a:prstGeom>
              <a:solidFill>
                <a:srgbClr val="000000"/>
              </a:solidFill>
              <a:ln w="9525">
                <a:noFill/>
                <a:miter lim="800000"/>
                <a:headEnd/>
                <a:tailEnd/>
              </a:ln>
            </p:spPr>
            <p:txBody>
              <a:bodyPr/>
              <a:lstStyle/>
              <a:p>
                <a:endParaRPr lang="en-US" sz="1200"/>
              </a:p>
            </p:txBody>
          </p:sp>
          <p:sp>
            <p:nvSpPr>
              <p:cNvPr id="23" name="Rectangle 17">
                <a:extLst>
                  <a:ext uri="{FF2B5EF4-FFF2-40B4-BE49-F238E27FC236}">
                    <a16:creationId xmlns:a16="http://schemas.microsoft.com/office/drawing/2014/main" id="{41B1C448-48BD-ACEA-C445-C0C7458694E2}"/>
                  </a:ext>
                </a:extLst>
              </p:cNvPr>
              <p:cNvSpPr>
                <a:spLocks noChangeArrowheads="1"/>
              </p:cNvSpPr>
              <p:nvPr/>
            </p:nvSpPr>
            <p:spPr bwMode="auto">
              <a:xfrm>
                <a:off x="2524125" y="752475"/>
                <a:ext cx="9525" cy="1990725"/>
              </a:xfrm>
              <a:prstGeom prst="rect">
                <a:avLst/>
              </a:prstGeom>
              <a:solidFill>
                <a:srgbClr val="000000"/>
              </a:solidFill>
              <a:ln w="9525">
                <a:noFill/>
                <a:miter lim="800000"/>
                <a:headEnd/>
                <a:tailEnd/>
              </a:ln>
            </p:spPr>
            <p:txBody>
              <a:bodyPr/>
              <a:lstStyle/>
              <a:p>
                <a:endParaRPr lang="en-US" sz="1200"/>
              </a:p>
            </p:txBody>
          </p:sp>
          <p:sp>
            <p:nvSpPr>
              <p:cNvPr id="24" name="Rectangle 18">
                <a:extLst>
                  <a:ext uri="{FF2B5EF4-FFF2-40B4-BE49-F238E27FC236}">
                    <a16:creationId xmlns:a16="http://schemas.microsoft.com/office/drawing/2014/main" id="{BA20D673-7561-C8B2-D4C7-70B5B8A38359}"/>
                  </a:ext>
                </a:extLst>
              </p:cNvPr>
              <p:cNvSpPr>
                <a:spLocks noChangeArrowheads="1"/>
              </p:cNvSpPr>
              <p:nvPr/>
            </p:nvSpPr>
            <p:spPr bwMode="auto">
              <a:xfrm>
                <a:off x="2952750" y="752475"/>
                <a:ext cx="9525" cy="1990725"/>
              </a:xfrm>
              <a:prstGeom prst="rect">
                <a:avLst/>
              </a:prstGeom>
              <a:solidFill>
                <a:srgbClr val="000000"/>
              </a:solidFill>
              <a:ln w="9525">
                <a:noFill/>
                <a:miter lim="800000"/>
                <a:headEnd/>
                <a:tailEnd/>
              </a:ln>
            </p:spPr>
            <p:txBody>
              <a:bodyPr/>
              <a:lstStyle/>
              <a:p>
                <a:endParaRPr lang="en-US" sz="1200"/>
              </a:p>
            </p:txBody>
          </p:sp>
          <p:sp>
            <p:nvSpPr>
              <p:cNvPr id="25" name="Rectangle 19">
                <a:extLst>
                  <a:ext uri="{FF2B5EF4-FFF2-40B4-BE49-F238E27FC236}">
                    <a16:creationId xmlns:a16="http://schemas.microsoft.com/office/drawing/2014/main" id="{C1588F93-9370-3F1D-DEF6-38C1D11CAB05}"/>
                  </a:ext>
                </a:extLst>
              </p:cNvPr>
              <p:cNvSpPr>
                <a:spLocks noChangeArrowheads="1"/>
              </p:cNvSpPr>
              <p:nvPr/>
            </p:nvSpPr>
            <p:spPr bwMode="auto">
              <a:xfrm>
                <a:off x="3048000" y="752475"/>
                <a:ext cx="9525" cy="1990725"/>
              </a:xfrm>
              <a:prstGeom prst="rect">
                <a:avLst/>
              </a:prstGeom>
              <a:solidFill>
                <a:srgbClr val="000000"/>
              </a:solidFill>
              <a:ln w="9525">
                <a:noFill/>
                <a:miter lim="800000"/>
                <a:headEnd/>
                <a:tailEnd/>
              </a:ln>
            </p:spPr>
            <p:txBody>
              <a:bodyPr/>
              <a:lstStyle/>
              <a:p>
                <a:endParaRPr lang="en-US" sz="1200"/>
              </a:p>
            </p:txBody>
          </p:sp>
          <p:sp>
            <p:nvSpPr>
              <p:cNvPr id="26" name="Rectangle 20">
                <a:extLst>
                  <a:ext uri="{FF2B5EF4-FFF2-40B4-BE49-F238E27FC236}">
                    <a16:creationId xmlns:a16="http://schemas.microsoft.com/office/drawing/2014/main" id="{7AF1D742-94AD-461B-D244-AE0420204CDE}"/>
                  </a:ext>
                </a:extLst>
              </p:cNvPr>
              <p:cNvSpPr>
                <a:spLocks noChangeArrowheads="1"/>
              </p:cNvSpPr>
              <p:nvPr/>
            </p:nvSpPr>
            <p:spPr bwMode="auto">
              <a:xfrm>
                <a:off x="3143250" y="752475"/>
                <a:ext cx="9525" cy="1990725"/>
              </a:xfrm>
              <a:prstGeom prst="rect">
                <a:avLst/>
              </a:prstGeom>
              <a:solidFill>
                <a:srgbClr val="000000"/>
              </a:solidFill>
              <a:ln w="9525">
                <a:noFill/>
                <a:miter lim="800000"/>
                <a:headEnd/>
                <a:tailEnd/>
              </a:ln>
            </p:spPr>
            <p:txBody>
              <a:bodyPr/>
              <a:lstStyle/>
              <a:p>
                <a:endParaRPr lang="en-US" sz="1200"/>
              </a:p>
            </p:txBody>
          </p:sp>
          <p:sp>
            <p:nvSpPr>
              <p:cNvPr id="27" name="Rectangle 21">
                <a:extLst>
                  <a:ext uri="{FF2B5EF4-FFF2-40B4-BE49-F238E27FC236}">
                    <a16:creationId xmlns:a16="http://schemas.microsoft.com/office/drawing/2014/main" id="{5330B151-1FA9-C7BD-CBB0-C65F30957477}"/>
                  </a:ext>
                </a:extLst>
              </p:cNvPr>
              <p:cNvSpPr>
                <a:spLocks noChangeArrowheads="1"/>
              </p:cNvSpPr>
              <p:nvPr/>
            </p:nvSpPr>
            <p:spPr bwMode="auto">
              <a:xfrm>
                <a:off x="3476625" y="752475"/>
                <a:ext cx="9525" cy="1990725"/>
              </a:xfrm>
              <a:prstGeom prst="rect">
                <a:avLst/>
              </a:prstGeom>
              <a:solidFill>
                <a:srgbClr val="000000"/>
              </a:solidFill>
              <a:ln w="9525">
                <a:noFill/>
                <a:miter lim="800000"/>
                <a:headEnd/>
                <a:tailEnd/>
              </a:ln>
            </p:spPr>
            <p:txBody>
              <a:bodyPr/>
              <a:lstStyle/>
              <a:p>
                <a:endParaRPr lang="en-US" sz="1200"/>
              </a:p>
            </p:txBody>
          </p:sp>
          <p:sp>
            <p:nvSpPr>
              <p:cNvPr id="28" name="Rectangle 22">
                <a:extLst>
                  <a:ext uri="{FF2B5EF4-FFF2-40B4-BE49-F238E27FC236}">
                    <a16:creationId xmlns:a16="http://schemas.microsoft.com/office/drawing/2014/main" id="{DF859E58-2E50-7286-1615-69E45D5858C7}"/>
                  </a:ext>
                </a:extLst>
              </p:cNvPr>
              <p:cNvSpPr>
                <a:spLocks noChangeArrowheads="1"/>
              </p:cNvSpPr>
              <p:nvPr/>
            </p:nvSpPr>
            <p:spPr bwMode="auto">
              <a:xfrm>
                <a:off x="3571875" y="752475"/>
                <a:ext cx="9525" cy="1990725"/>
              </a:xfrm>
              <a:prstGeom prst="rect">
                <a:avLst/>
              </a:prstGeom>
              <a:solidFill>
                <a:srgbClr val="000000"/>
              </a:solidFill>
              <a:ln w="9525">
                <a:noFill/>
                <a:miter lim="800000"/>
                <a:headEnd/>
                <a:tailEnd/>
              </a:ln>
            </p:spPr>
            <p:txBody>
              <a:bodyPr/>
              <a:lstStyle/>
              <a:p>
                <a:endParaRPr lang="en-US" sz="1200"/>
              </a:p>
            </p:txBody>
          </p:sp>
          <p:grpSp>
            <p:nvGrpSpPr>
              <p:cNvPr id="29" name="Group 23">
                <a:extLst>
                  <a:ext uri="{FF2B5EF4-FFF2-40B4-BE49-F238E27FC236}">
                    <a16:creationId xmlns:a16="http://schemas.microsoft.com/office/drawing/2014/main" id="{A57638FE-294D-C8E2-C40C-4C980C8542B6}"/>
                  </a:ext>
                </a:extLst>
              </p:cNvPr>
              <p:cNvGrpSpPr>
                <a:grpSpLocks/>
              </p:cNvGrpSpPr>
              <p:nvPr/>
            </p:nvGrpSpPr>
            <p:grpSpPr bwMode="auto">
              <a:xfrm>
                <a:off x="2381250" y="744059"/>
                <a:ext cx="1276350" cy="1988510"/>
                <a:chOff x="1500" y="462"/>
                <a:chExt cx="804" cy="1266"/>
              </a:xfrm>
            </p:grpSpPr>
            <p:sp>
              <p:nvSpPr>
                <p:cNvPr id="35899" name="Line 24">
                  <a:extLst>
                    <a:ext uri="{FF2B5EF4-FFF2-40B4-BE49-F238E27FC236}">
                      <a16:creationId xmlns:a16="http://schemas.microsoft.com/office/drawing/2014/main" id="{2637F8B7-16EF-84AE-694F-B3958E90FE0E}"/>
                    </a:ext>
                  </a:extLst>
                </p:cNvPr>
                <p:cNvSpPr>
                  <a:spLocks noChangeShapeType="1"/>
                </p:cNvSpPr>
                <p:nvPr/>
              </p:nvSpPr>
              <p:spPr bwMode="auto">
                <a:xfrm>
                  <a:off x="1500" y="462"/>
                  <a:ext cx="1" cy="12"/>
                </a:xfrm>
                <a:prstGeom prst="line">
                  <a:avLst/>
                </a:prstGeom>
                <a:noFill/>
                <a:ln w="0">
                  <a:solidFill>
                    <a:srgbClr val="000000"/>
                  </a:solidFill>
                  <a:round/>
                  <a:headEnd/>
                  <a:tailEnd/>
                </a:ln>
              </p:spPr>
              <p:txBody>
                <a:bodyPr/>
                <a:lstStyle/>
                <a:p>
                  <a:endParaRPr lang="en-US" sz="1200"/>
                </a:p>
              </p:txBody>
            </p:sp>
            <p:sp>
              <p:nvSpPr>
                <p:cNvPr id="35900" name="Rectangle 25">
                  <a:extLst>
                    <a:ext uri="{FF2B5EF4-FFF2-40B4-BE49-F238E27FC236}">
                      <a16:creationId xmlns:a16="http://schemas.microsoft.com/office/drawing/2014/main" id="{05E07090-BF78-7FAB-099E-023ED9968284}"/>
                    </a:ext>
                  </a:extLst>
                </p:cNvPr>
                <p:cNvSpPr>
                  <a:spLocks noChangeArrowheads="1"/>
                </p:cNvSpPr>
                <p:nvPr/>
              </p:nvSpPr>
              <p:spPr bwMode="auto">
                <a:xfrm>
                  <a:off x="1500" y="462"/>
                  <a:ext cx="6" cy="12"/>
                </a:xfrm>
                <a:prstGeom prst="rect">
                  <a:avLst/>
                </a:prstGeom>
                <a:noFill/>
                <a:ln w="9525">
                  <a:noFill/>
                  <a:miter lim="800000"/>
                  <a:headEnd/>
                  <a:tailEnd/>
                </a:ln>
              </p:spPr>
              <p:txBody>
                <a:bodyPr/>
                <a:lstStyle/>
                <a:p>
                  <a:endParaRPr lang="en-US" sz="1200"/>
                </a:p>
              </p:txBody>
            </p:sp>
            <p:sp>
              <p:nvSpPr>
                <p:cNvPr id="35901" name="Line 26">
                  <a:extLst>
                    <a:ext uri="{FF2B5EF4-FFF2-40B4-BE49-F238E27FC236}">
                      <a16:creationId xmlns:a16="http://schemas.microsoft.com/office/drawing/2014/main" id="{3B941ACD-1CCB-CDCC-5FD7-643CE891B93D}"/>
                    </a:ext>
                  </a:extLst>
                </p:cNvPr>
                <p:cNvSpPr>
                  <a:spLocks noChangeShapeType="1"/>
                </p:cNvSpPr>
                <p:nvPr/>
              </p:nvSpPr>
              <p:spPr bwMode="auto">
                <a:xfrm>
                  <a:off x="1530" y="468"/>
                  <a:ext cx="1" cy="6"/>
                </a:xfrm>
                <a:prstGeom prst="line">
                  <a:avLst/>
                </a:prstGeom>
                <a:noFill/>
                <a:ln w="0">
                  <a:solidFill>
                    <a:srgbClr val="000000"/>
                  </a:solidFill>
                  <a:round/>
                  <a:headEnd/>
                  <a:tailEnd/>
                </a:ln>
              </p:spPr>
              <p:txBody>
                <a:bodyPr/>
                <a:lstStyle/>
                <a:p>
                  <a:endParaRPr lang="en-US" sz="1200"/>
                </a:p>
              </p:txBody>
            </p:sp>
            <p:sp>
              <p:nvSpPr>
                <p:cNvPr id="35902" name="Line 27">
                  <a:extLst>
                    <a:ext uri="{FF2B5EF4-FFF2-40B4-BE49-F238E27FC236}">
                      <a16:creationId xmlns:a16="http://schemas.microsoft.com/office/drawing/2014/main" id="{77EB93D8-D3B4-1E2C-FF70-83860D03EED0}"/>
                    </a:ext>
                  </a:extLst>
                </p:cNvPr>
                <p:cNvSpPr>
                  <a:spLocks noChangeShapeType="1"/>
                </p:cNvSpPr>
                <p:nvPr/>
              </p:nvSpPr>
              <p:spPr bwMode="auto">
                <a:xfrm>
                  <a:off x="1560" y="468"/>
                  <a:ext cx="1" cy="6"/>
                </a:xfrm>
                <a:prstGeom prst="line">
                  <a:avLst/>
                </a:prstGeom>
                <a:noFill/>
                <a:ln w="0">
                  <a:solidFill>
                    <a:srgbClr val="000000"/>
                  </a:solidFill>
                  <a:round/>
                  <a:headEnd/>
                  <a:tailEnd/>
                </a:ln>
              </p:spPr>
              <p:txBody>
                <a:bodyPr/>
                <a:lstStyle/>
                <a:p>
                  <a:endParaRPr lang="en-US" sz="1200"/>
                </a:p>
              </p:txBody>
            </p:sp>
            <p:sp>
              <p:nvSpPr>
                <p:cNvPr id="35903" name="Rectangle 28">
                  <a:extLst>
                    <a:ext uri="{FF2B5EF4-FFF2-40B4-BE49-F238E27FC236}">
                      <a16:creationId xmlns:a16="http://schemas.microsoft.com/office/drawing/2014/main" id="{83A99A45-EF36-C7C6-CA48-440DE19A2439}"/>
                    </a:ext>
                  </a:extLst>
                </p:cNvPr>
                <p:cNvSpPr>
                  <a:spLocks noChangeArrowheads="1"/>
                </p:cNvSpPr>
                <p:nvPr/>
              </p:nvSpPr>
              <p:spPr bwMode="auto">
                <a:xfrm>
                  <a:off x="1560" y="468"/>
                  <a:ext cx="6" cy="6"/>
                </a:xfrm>
                <a:prstGeom prst="rect">
                  <a:avLst/>
                </a:prstGeom>
                <a:noFill/>
                <a:ln w="9525">
                  <a:noFill/>
                  <a:miter lim="800000"/>
                  <a:headEnd/>
                  <a:tailEnd/>
                </a:ln>
              </p:spPr>
              <p:txBody>
                <a:bodyPr/>
                <a:lstStyle/>
                <a:p>
                  <a:endParaRPr lang="en-US" sz="1200"/>
                </a:p>
              </p:txBody>
            </p:sp>
            <p:sp>
              <p:nvSpPr>
                <p:cNvPr id="35904" name="Line 29">
                  <a:extLst>
                    <a:ext uri="{FF2B5EF4-FFF2-40B4-BE49-F238E27FC236}">
                      <a16:creationId xmlns:a16="http://schemas.microsoft.com/office/drawing/2014/main" id="{C0E215E0-220D-727D-3C16-C3FBF7CE33C5}"/>
                    </a:ext>
                  </a:extLst>
                </p:cNvPr>
                <p:cNvSpPr>
                  <a:spLocks noChangeShapeType="1"/>
                </p:cNvSpPr>
                <p:nvPr/>
              </p:nvSpPr>
              <p:spPr bwMode="auto">
                <a:xfrm>
                  <a:off x="1590" y="468"/>
                  <a:ext cx="1" cy="6"/>
                </a:xfrm>
                <a:prstGeom prst="line">
                  <a:avLst/>
                </a:prstGeom>
                <a:noFill/>
                <a:ln w="0">
                  <a:solidFill>
                    <a:srgbClr val="000000"/>
                  </a:solidFill>
                  <a:round/>
                  <a:headEnd/>
                  <a:tailEnd/>
                </a:ln>
              </p:spPr>
              <p:txBody>
                <a:bodyPr/>
                <a:lstStyle/>
                <a:p>
                  <a:endParaRPr lang="en-US" sz="1200"/>
                </a:p>
              </p:txBody>
            </p:sp>
            <p:sp>
              <p:nvSpPr>
                <p:cNvPr id="35905" name="Line 30">
                  <a:extLst>
                    <a:ext uri="{FF2B5EF4-FFF2-40B4-BE49-F238E27FC236}">
                      <a16:creationId xmlns:a16="http://schemas.microsoft.com/office/drawing/2014/main" id="{4F2E46CB-551E-615C-549C-A5C335868F06}"/>
                    </a:ext>
                  </a:extLst>
                </p:cNvPr>
                <p:cNvSpPr>
                  <a:spLocks noChangeShapeType="1"/>
                </p:cNvSpPr>
                <p:nvPr/>
              </p:nvSpPr>
              <p:spPr bwMode="auto">
                <a:xfrm>
                  <a:off x="1620" y="468"/>
                  <a:ext cx="1" cy="6"/>
                </a:xfrm>
                <a:prstGeom prst="line">
                  <a:avLst/>
                </a:prstGeom>
                <a:noFill/>
                <a:ln w="0">
                  <a:solidFill>
                    <a:srgbClr val="000000"/>
                  </a:solidFill>
                  <a:round/>
                  <a:headEnd/>
                  <a:tailEnd/>
                </a:ln>
              </p:spPr>
              <p:txBody>
                <a:bodyPr/>
                <a:lstStyle/>
                <a:p>
                  <a:endParaRPr lang="en-US" sz="1200"/>
                </a:p>
              </p:txBody>
            </p:sp>
            <p:sp>
              <p:nvSpPr>
                <p:cNvPr id="35906" name="Rectangle 31">
                  <a:extLst>
                    <a:ext uri="{FF2B5EF4-FFF2-40B4-BE49-F238E27FC236}">
                      <a16:creationId xmlns:a16="http://schemas.microsoft.com/office/drawing/2014/main" id="{05C0BC9C-A526-DBA7-7AC7-1B17897D04CE}"/>
                    </a:ext>
                  </a:extLst>
                </p:cNvPr>
                <p:cNvSpPr>
                  <a:spLocks noChangeArrowheads="1"/>
                </p:cNvSpPr>
                <p:nvPr/>
              </p:nvSpPr>
              <p:spPr bwMode="auto">
                <a:xfrm>
                  <a:off x="1620" y="468"/>
                  <a:ext cx="6" cy="6"/>
                </a:xfrm>
                <a:prstGeom prst="rect">
                  <a:avLst/>
                </a:prstGeom>
                <a:noFill/>
                <a:ln w="9525">
                  <a:noFill/>
                  <a:miter lim="800000"/>
                  <a:headEnd/>
                  <a:tailEnd/>
                </a:ln>
              </p:spPr>
              <p:txBody>
                <a:bodyPr/>
                <a:lstStyle/>
                <a:p>
                  <a:endParaRPr lang="en-US" sz="1200"/>
                </a:p>
              </p:txBody>
            </p:sp>
            <p:sp>
              <p:nvSpPr>
                <p:cNvPr id="35907" name="Line 32">
                  <a:extLst>
                    <a:ext uri="{FF2B5EF4-FFF2-40B4-BE49-F238E27FC236}">
                      <a16:creationId xmlns:a16="http://schemas.microsoft.com/office/drawing/2014/main" id="{200C2D39-6833-90E3-7607-02922E7EC871}"/>
                    </a:ext>
                  </a:extLst>
                </p:cNvPr>
                <p:cNvSpPr>
                  <a:spLocks noChangeShapeType="1"/>
                </p:cNvSpPr>
                <p:nvPr/>
              </p:nvSpPr>
              <p:spPr bwMode="auto">
                <a:xfrm>
                  <a:off x="1650" y="468"/>
                  <a:ext cx="1" cy="6"/>
                </a:xfrm>
                <a:prstGeom prst="line">
                  <a:avLst/>
                </a:prstGeom>
                <a:noFill/>
                <a:ln w="0">
                  <a:solidFill>
                    <a:srgbClr val="000000"/>
                  </a:solidFill>
                  <a:round/>
                  <a:headEnd/>
                  <a:tailEnd/>
                </a:ln>
              </p:spPr>
              <p:txBody>
                <a:bodyPr/>
                <a:lstStyle/>
                <a:p>
                  <a:endParaRPr lang="en-US" sz="1200"/>
                </a:p>
              </p:txBody>
            </p:sp>
            <p:sp>
              <p:nvSpPr>
                <p:cNvPr id="35908" name="Rectangle 33">
                  <a:extLst>
                    <a:ext uri="{FF2B5EF4-FFF2-40B4-BE49-F238E27FC236}">
                      <a16:creationId xmlns:a16="http://schemas.microsoft.com/office/drawing/2014/main" id="{40A0B42B-9DB8-619E-F093-578E97EB0A00}"/>
                    </a:ext>
                  </a:extLst>
                </p:cNvPr>
                <p:cNvSpPr>
                  <a:spLocks noChangeArrowheads="1"/>
                </p:cNvSpPr>
                <p:nvPr/>
              </p:nvSpPr>
              <p:spPr bwMode="auto">
                <a:xfrm>
                  <a:off x="1650" y="468"/>
                  <a:ext cx="6" cy="6"/>
                </a:xfrm>
                <a:prstGeom prst="rect">
                  <a:avLst/>
                </a:prstGeom>
                <a:noFill/>
                <a:ln w="9525">
                  <a:noFill/>
                  <a:miter lim="800000"/>
                  <a:headEnd/>
                  <a:tailEnd/>
                </a:ln>
              </p:spPr>
              <p:txBody>
                <a:bodyPr/>
                <a:lstStyle/>
                <a:p>
                  <a:endParaRPr lang="en-US" sz="1200"/>
                </a:p>
              </p:txBody>
            </p:sp>
            <p:sp>
              <p:nvSpPr>
                <p:cNvPr id="35909" name="Line 34">
                  <a:extLst>
                    <a:ext uri="{FF2B5EF4-FFF2-40B4-BE49-F238E27FC236}">
                      <a16:creationId xmlns:a16="http://schemas.microsoft.com/office/drawing/2014/main" id="{4D52942D-D07D-3C48-A02E-21934F20EE1B}"/>
                    </a:ext>
                  </a:extLst>
                </p:cNvPr>
                <p:cNvSpPr>
                  <a:spLocks noChangeShapeType="1"/>
                </p:cNvSpPr>
                <p:nvPr/>
              </p:nvSpPr>
              <p:spPr bwMode="auto">
                <a:xfrm>
                  <a:off x="1680" y="468"/>
                  <a:ext cx="1" cy="6"/>
                </a:xfrm>
                <a:prstGeom prst="line">
                  <a:avLst/>
                </a:prstGeom>
                <a:noFill/>
                <a:ln w="0">
                  <a:solidFill>
                    <a:srgbClr val="000000"/>
                  </a:solidFill>
                  <a:round/>
                  <a:headEnd/>
                  <a:tailEnd/>
                </a:ln>
              </p:spPr>
              <p:txBody>
                <a:bodyPr/>
                <a:lstStyle/>
                <a:p>
                  <a:endParaRPr lang="en-US" sz="1200"/>
                </a:p>
              </p:txBody>
            </p:sp>
            <p:sp>
              <p:nvSpPr>
                <p:cNvPr id="35910" name="Rectangle 35">
                  <a:extLst>
                    <a:ext uri="{FF2B5EF4-FFF2-40B4-BE49-F238E27FC236}">
                      <a16:creationId xmlns:a16="http://schemas.microsoft.com/office/drawing/2014/main" id="{89E8329A-EE97-7C98-F93B-63111B921B96}"/>
                    </a:ext>
                  </a:extLst>
                </p:cNvPr>
                <p:cNvSpPr>
                  <a:spLocks noChangeArrowheads="1"/>
                </p:cNvSpPr>
                <p:nvPr/>
              </p:nvSpPr>
              <p:spPr bwMode="auto">
                <a:xfrm>
                  <a:off x="1680" y="468"/>
                  <a:ext cx="6" cy="6"/>
                </a:xfrm>
                <a:prstGeom prst="rect">
                  <a:avLst/>
                </a:prstGeom>
                <a:noFill/>
                <a:ln w="9525">
                  <a:noFill/>
                  <a:miter lim="800000"/>
                  <a:headEnd/>
                  <a:tailEnd/>
                </a:ln>
              </p:spPr>
              <p:txBody>
                <a:bodyPr/>
                <a:lstStyle/>
                <a:p>
                  <a:endParaRPr lang="en-US" sz="1200"/>
                </a:p>
              </p:txBody>
            </p:sp>
            <p:sp>
              <p:nvSpPr>
                <p:cNvPr id="35911" name="Line 36">
                  <a:extLst>
                    <a:ext uri="{FF2B5EF4-FFF2-40B4-BE49-F238E27FC236}">
                      <a16:creationId xmlns:a16="http://schemas.microsoft.com/office/drawing/2014/main" id="{3DD536CF-0DD5-A78C-5544-DC1B8F6065FC}"/>
                    </a:ext>
                  </a:extLst>
                </p:cNvPr>
                <p:cNvSpPr>
                  <a:spLocks noChangeShapeType="1"/>
                </p:cNvSpPr>
                <p:nvPr/>
              </p:nvSpPr>
              <p:spPr bwMode="auto">
                <a:xfrm>
                  <a:off x="1710" y="468"/>
                  <a:ext cx="1" cy="6"/>
                </a:xfrm>
                <a:prstGeom prst="line">
                  <a:avLst/>
                </a:prstGeom>
                <a:noFill/>
                <a:ln w="0">
                  <a:solidFill>
                    <a:srgbClr val="000000"/>
                  </a:solidFill>
                  <a:round/>
                  <a:headEnd/>
                  <a:tailEnd/>
                </a:ln>
              </p:spPr>
              <p:txBody>
                <a:bodyPr/>
                <a:lstStyle/>
                <a:p>
                  <a:endParaRPr lang="en-US" sz="1200"/>
                </a:p>
              </p:txBody>
            </p:sp>
            <p:sp>
              <p:nvSpPr>
                <p:cNvPr id="35912" name="Rectangle 37">
                  <a:extLst>
                    <a:ext uri="{FF2B5EF4-FFF2-40B4-BE49-F238E27FC236}">
                      <a16:creationId xmlns:a16="http://schemas.microsoft.com/office/drawing/2014/main" id="{FC9CCE81-7474-4B8A-C50F-D0424850BB32}"/>
                    </a:ext>
                  </a:extLst>
                </p:cNvPr>
                <p:cNvSpPr>
                  <a:spLocks noChangeArrowheads="1"/>
                </p:cNvSpPr>
                <p:nvPr/>
              </p:nvSpPr>
              <p:spPr bwMode="auto">
                <a:xfrm>
                  <a:off x="1710" y="468"/>
                  <a:ext cx="6" cy="6"/>
                </a:xfrm>
                <a:prstGeom prst="rect">
                  <a:avLst/>
                </a:prstGeom>
                <a:noFill/>
                <a:ln w="9525">
                  <a:noFill/>
                  <a:miter lim="800000"/>
                  <a:headEnd/>
                  <a:tailEnd/>
                </a:ln>
              </p:spPr>
              <p:txBody>
                <a:bodyPr/>
                <a:lstStyle/>
                <a:p>
                  <a:endParaRPr lang="en-US" sz="1200"/>
                </a:p>
              </p:txBody>
            </p:sp>
            <p:sp>
              <p:nvSpPr>
                <p:cNvPr id="35913" name="Line 38">
                  <a:extLst>
                    <a:ext uri="{FF2B5EF4-FFF2-40B4-BE49-F238E27FC236}">
                      <a16:creationId xmlns:a16="http://schemas.microsoft.com/office/drawing/2014/main" id="{B0E7AE55-349F-3CDC-6939-BC7C32E62F3B}"/>
                    </a:ext>
                  </a:extLst>
                </p:cNvPr>
                <p:cNvSpPr>
                  <a:spLocks noChangeShapeType="1"/>
                </p:cNvSpPr>
                <p:nvPr/>
              </p:nvSpPr>
              <p:spPr bwMode="auto">
                <a:xfrm>
                  <a:off x="1740" y="468"/>
                  <a:ext cx="1" cy="6"/>
                </a:xfrm>
                <a:prstGeom prst="line">
                  <a:avLst/>
                </a:prstGeom>
                <a:noFill/>
                <a:ln w="0">
                  <a:solidFill>
                    <a:srgbClr val="000000"/>
                  </a:solidFill>
                  <a:round/>
                  <a:headEnd/>
                  <a:tailEnd/>
                </a:ln>
              </p:spPr>
              <p:txBody>
                <a:bodyPr/>
                <a:lstStyle/>
                <a:p>
                  <a:endParaRPr lang="en-US" sz="1200"/>
                </a:p>
              </p:txBody>
            </p:sp>
            <p:sp>
              <p:nvSpPr>
                <p:cNvPr id="35914" name="Rectangle 39">
                  <a:extLst>
                    <a:ext uri="{FF2B5EF4-FFF2-40B4-BE49-F238E27FC236}">
                      <a16:creationId xmlns:a16="http://schemas.microsoft.com/office/drawing/2014/main" id="{B1C55BAB-5E61-FC3E-DF2F-D9C879CDDA86}"/>
                    </a:ext>
                  </a:extLst>
                </p:cNvPr>
                <p:cNvSpPr>
                  <a:spLocks noChangeArrowheads="1"/>
                </p:cNvSpPr>
                <p:nvPr/>
              </p:nvSpPr>
              <p:spPr bwMode="auto">
                <a:xfrm>
                  <a:off x="1740" y="468"/>
                  <a:ext cx="6" cy="6"/>
                </a:xfrm>
                <a:prstGeom prst="rect">
                  <a:avLst/>
                </a:prstGeom>
                <a:noFill/>
                <a:ln w="9525">
                  <a:noFill/>
                  <a:miter lim="800000"/>
                  <a:headEnd/>
                  <a:tailEnd/>
                </a:ln>
              </p:spPr>
              <p:txBody>
                <a:bodyPr/>
                <a:lstStyle/>
                <a:p>
                  <a:endParaRPr lang="en-US" sz="1200"/>
                </a:p>
              </p:txBody>
            </p:sp>
            <p:sp>
              <p:nvSpPr>
                <p:cNvPr id="35915" name="Line 40">
                  <a:extLst>
                    <a:ext uri="{FF2B5EF4-FFF2-40B4-BE49-F238E27FC236}">
                      <a16:creationId xmlns:a16="http://schemas.microsoft.com/office/drawing/2014/main" id="{E661C5C6-FC18-07B2-AB75-E30D48EFB7F8}"/>
                    </a:ext>
                  </a:extLst>
                </p:cNvPr>
                <p:cNvSpPr>
                  <a:spLocks noChangeShapeType="1"/>
                </p:cNvSpPr>
                <p:nvPr/>
              </p:nvSpPr>
              <p:spPr bwMode="auto">
                <a:xfrm>
                  <a:off x="1770" y="468"/>
                  <a:ext cx="1" cy="6"/>
                </a:xfrm>
                <a:prstGeom prst="line">
                  <a:avLst/>
                </a:prstGeom>
                <a:noFill/>
                <a:ln w="0">
                  <a:solidFill>
                    <a:srgbClr val="000000"/>
                  </a:solidFill>
                  <a:round/>
                  <a:headEnd/>
                  <a:tailEnd/>
                </a:ln>
              </p:spPr>
              <p:txBody>
                <a:bodyPr/>
                <a:lstStyle/>
                <a:p>
                  <a:endParaRPr lang="en-US" sz="1200"/>
                </a:p>
              </p:txBody>
            </p:sp>
            <p:sp>
              <p:nvSpPr>
                <p:cNvPr id="35916" name="Rectangle 41">
                  <a:extLst>
                    <a:ext uri="{FF2B5EF4-FFF2-40B4-BE49-F238E27FC236}">
                      <a16:creationId xmlns:a16="http://schemas.microsoft.com/office/drawing/2014/main" id="{A0EE596F-2738-F6BB-3E28-32EC07B70FB7}"/>
                    </a:ext>
                  </a:extLst>
                </p:cNvPr>
                <p:cNvSpPr>
                  <a:spLocks noChangeArrowheads="1"/>
                </p:cNvSpPr>
                <p:nvPr/>
              </p:nvSpPr>
              <p:spPr bwMode="auto">
                <a:xfrm>
                  <a:off x="1770" y="468"/>
                  <a:ext cx="6" cy="6"/>
                </a:xfrm>
                <a:prstGeom prst="rect">
                  <a:avLst/>
                </a:prstGeom>
                <a:noFill/>
                <a:ln w="9525">
                  <a:noFill/>
                  <a:miter lim="800000"/>
                  <a:headEnd/>
                  <a:tailEnd/>
                </a:ln>
              </p:spPr>
              <p:txBody>
                <a:bodyPr/>
                <a:lstStyle/>
                <a:p>
                  <a:endParaRPr lang="en-US" sz="1200"/>
                </a:p>
              </p:txBody>
            </p:sp>
            <p:sp>
              <p:nvSpPr>
                <p:cNvPr id="35917" name="Line 42">
                  <a:extLst>
                    <a:ext uri="{FF2B5EF4-FFF2-40B4-BE49-F238E27FC236}">
                      <a16:creationId xmlns:a16="http://schemas.microsoft.com/office/drawing/2014/main" id="{CAF47649-909B-7AFB-4A9A-6E55FB73F1E1}"/>
                    </a:ext>
                  </a:extLst>
                </p:cNvPr>
                <p:cNvSpPr>
                  <a:spLocks noChangeShapeType="1"/>
                </p:cNvSpPr>
                <p:nvPr/>
              </p:nvSpPr>
              <p:spPr bwMode="auto">
                <a:xfrm>
                  <a:off x="1800" y="468"/>
                  <a:ext cx="1" cy="6"/>
                </a:xfrm>
                <a:prstGeom prst="line">
                  <a:avLst/>
                </a:prstGeom>
                <a:noFill/>
                <a:ln w="0">
                  <a:solidFill>
                    <a:srgbClr val="000000"/>
                  </a:solidFill>
                  <a:round/>
                  <a:headEnd/>
                  <a:tailEnd/>
                </a:ln>
              </p:spPr>
              <p:txBody>
                <a:bodyPr/>
                <a:lstStyle/>
                <a:p>
                  <a:endParaRPr lang="en-US" sz="1200"/>
                </a:p>
              </p:txBody>
            </p:sp>
            <p:sp>
              <p:nvSpPr>
                <p:cNvPr id="35918" name="Rectangle 43">
                  <a:extLst>
                    <a:ext uri="{FF2B5EF4-FFF2-40B4-BE49-F238E27FC236}">
                      <a16:creationId xmlns:a16="http://schemas.microsoft.com/office/drawing/2014/main" id="{8399D093-3230-90F9-5267-E02D771C1045}"/>
                    </a:ext>
                  </a:extLst>
                </p:cNvPr>
                <p:cNvSpPr>
                  <a:spLocks noChangeArrowheads="1"/>
                </p:cNvSpPr>
                <p:nvPr/>
              </p:nvSpPr>
              <p:spPr bwMode="auto">
                <a:xfrm>
                  <a:off x="1800" y="468"/>
                  <a:ext cx="6" cy="6"/>
                </a:xfrm>
                <a:prstGeom prst="rect">
                  <a:avLst/>
                </a:prstGeom>
                <a:noFill/>
                <a:ln w="9525">
                  <a:noFill/>
                  <a:miter lim="800000"/>
                  <a:headEnd/>
                  <a:tailEnd/>
                </a:ln>
              </p:spPr>
              <p:txBody>
                <a:bodyPr/>
                <a:lstStyle/>
                <a:p>
                  <a:endParaRPr lang="en-US" sz="1200"/>
                </a:p>
              </p:txBody>
            </p:sp>
            <p:sp>
              <p:nvSpPr>
                <p:cNvPr id="35919" name="Line 44">
                  <a:extLst>
                    <a:ext uri="{FF2B5EF4-FFF2-40B4-BE49-F238E27FC236}">
                      <a16:creationId xmlns:a16="http://schemas.microsoft.com/office/drawing/2014/main" id="{E2B133AE-C703-8B41-3F76-D46BA78762D7}"/>
                    </a:ext>
                  </a:extLst>
                </p:cNvPr>
                <p:cNvSpPr>
                  <a:spLocks noChangeShapeType="1"/>
                </p:cNvSpPr>
                <p:nvPr/>
              </p:nvSpPr>
              <p:spPr bwMode="auto">
                <a:xfrm>
                  <a:off x="1830" y="468"/>
                  <a:ext cx="1" cy="6"/>
                </a:xfrm>
                <a:prstGeom prst="line">
                  <a:avLst/>
                </a:prstGeom>
                <a:noFill/>
                <a:ln w="0">
                  <a:solidFill>
                    <a:srgbClr val="000000"/>
                  </a:solidFill>
                  <a:round/>
                  <a:headEnd/>
                  <a:tailEnd/>
                </a:ln>
              </p:spPr>
              <p:txBody>
                <a:bodyPr/>
                <a:lstStyle/>
                <a:p>
                  <a:endParaRPr lang="en-US" sz="1200"/>
                </a:p>
              </p:txBody>
            </p:sp>
            <p:sp>
              <p:nvSpPr>
                <p:cNvPr id="35920" name="Rectangle 45">
                  <a:extLst>
                    <a:ext uri="{FF2B5EF4-FFF2-40B4-BE49-F238E27FC236}">
                      <a16:creationId xmlns:a16="http://schemas.microsoft.com/office/drawing/2014/main" id="{25EC058C-0A17-586E-E08F-51723514ED89}"/>
                    </a:ext>
                  </a:extLst>
                </p:cNvPr>
                <p:cNvSpPr>
                  <a:spLocks noChangeArrowheads="1"/>
                </p:cNvSpPr>
                <p:nvPr/>
              </p:nvSpPr>
              <p:spPr bwMode="auto">
                <a:xfrm>
                  <a:off x="1830" y="468"/>
                  <a:ext cx="6" cy="6"/>
                </a:xfrm>
                <a:prstGeom prst="rect">
                  <a:avLst/>
                </a:prstGeom>
                <a:noFill/>
                <a:ln w="9525">
                  <a:noFill/>
                  <a:miter lim="800000"/>
                  <a:headEnd/>
                  <a:tailEnd/>
                </a:ln>
              </p:spPr>
              <p:txBody>
                <a:bodyPr/>
                <a:lstStyle/>
                <a:p>
                  <a:endParaRPr lang="en-US" sz="1200"/>
                </a:p>
              </p:txBody>
            </p:sp>
            <p:sp>
              <p:nvSpPr>
                <p:cNvPr id="35921" name="Line 46">
                  <a:extLst>
                    <a:ext uri="{FF2B5EF4-FFF2-40B4-BE49-F238E27FC236}">
                      <a16:creationId xmlns:a16="http://schemas.microsoft.com/office/drawing/2014/main" id="{52A75A97-CB53-885E-566F-35C0929B4087}"/>
                    </a:ext>
                  </a:extLst>
                </p:cNvPr>
                <p:cNvSpPr>
                  <a:spLocks noChangeShapeType="1"/>
                </p:cNvSpPr>
                <p:nvPr/>
              </p:nvSpPr>
              <p:spPr bwMode="auto">
                <a:xfrm>
                  <a:off x="1860" y="468"/>
                  <a:ext cx="1" cy="6"/>
                </a:xfrm>
                <a:prstGeom prst="line">
                  <a:avLst/>
                </a:prstGeom>
                <a:noFill/>
                <a:ln w="0">
                  <a:solidFill>
                    <a:srgbClr val="000000"/>
                  </a:solidFill>
                  <a:round/>
                  <a:headEnd/>
                  <a:tailEnd/>
                </a:ln>
              </p:spPr>
              <p:txBody>
                <a:bodyPr/>
                <a:lstStyle/>
                <a:p>
                  <a:endParaRPr lang="en-US" sz="1200"/>
                </a:p>
              </p:txBody>
            </p:sp>
            <p:sp>
              <p:nvSpPr>
                <p:cNvPr id="35922" name="Line 47">
                  <a:extLst>
                    <a:ext uri="{FF2B5EF4-FFF2-40B4-BE49-F238E27FC236}">
                      <a16:creationId xmlns:a16="http://schemas.microsoft.com/office/drawing/2014/main" id="{50EDCD7E-00DE-50AC-07BC-E0CE09609162}"/>
                    </a:ext>
                  </a:extLst>
                </p:cNvPr>
                <p:cNvSpPr>
                  <a:spLocks noChangeShapeType="1"/>
                </p:cNvSpPr>
                <p:nvPr/>
              </p:nvSpPr>
              <p:spPr bwMode="auto">
                <a:xfrm>
                  <a:off x="1890" y="468"/>
                  <a:ext cx="1" cy="6"/>
                </a:xfrm>
                <a:prstGeom prst="line">
                  <a:avLst/>
                </a:prstGeom>
                <a:noFill/>
                <a:ln w="0">
                  <a:solidFill>
                    <a:srgbClr val="000000"/>
                  </a:solidFill>
                  <a:round/>
                  <a:headEnd/>
                  <a:tailEnd/>
                </a:ln>
              </p:spPr>
              <p:txBody>
                <a:bodyPr/>
                <a:lstStyle/>
                <a:p>
                  <a:endParaRPr lang="en-US" sz="1200"/>
                </a:p>
              </p:txBody>
            </p:sp>
            <p:sp>
              <p:nvSpPr>
                <p:cNvPr id="35923" name="Rectangle 48">
                  <a:extLst>
                    <a:ext uri="{FF2B5EF4-FFF2-40B4-BE49-F238E27FC236}">
                      <a16:creationId xmlns:a16="http://schemas.microsoft.com/office/drawing/2014/main" id="{FAA7C299-C198-D8EE-213E-651B6E4CCDD0}"/>
                    </a:ext>
                  </a:extLst>
                </p:cNvPr>
                <p:cNvSpPr>
                  <a:spLocks noChangeArrowheads="1"/>
                </p:cNvSpPr>
                <p:nvPr/>
              </p:nvSpPr>
              <p:spPr bwMode="auto">
                <a:xfrm>
                  <a:off x="1890" y="468"/>
                  <a:ext cx="6" cy="6"/>
                </a:xfrm>
                <a:prstGeom prst="rect">
                  <a:avLst/>
                </a:prstGeom>
                <a:noFill/>
                <a:ln w="9525">
                  <a:noFill/>
                  <a:miter lim="800000"/>
                  <a:headEnd/>
                  <a:tailEnd/>
                </a:ln>
              </p:spPr>
              <p:txBody>
                <a:bodyPr/>
                <a:lstStyle/>
                <a:p>
                  <a:endParaRPr lang="en-US" sz="1200"/>
                </a:p>
              </p:txBody>
            </p:sp>
            <p:sp>
              <p:nvSpPr>
                <p:cNvPr id="35924" name="Line 49">
                  <a:extLst>
                    <a:ext uri="{FF2B5EF4-FFF2-40B4-BE49-F238E27FC236}">
                      <a16:creationId xmlns:a16="http://schemas.microsoft.com/office/drawing/2014/main" id="{229731F7-C78E-FBC6-2A22-C00291BCB149}"/>
                    </a:ext>
                  </a:extLst>
                </p:cNvPr>
                <p:cNvSpPr>
                  <a:spLocks noChangeShapeType="1"/>
                </p:cNvSpPr>
                <p:nvPr/>
              </p:nvSpPr>
              <p:spPr bwMode="auto">
                <a:xfrm>
                  <a:off x="1920" y="468"/>
                  <a:ext cx="1" cy="6"/>
                </a:xfrm>
                <a:prstGeom prst="line">
                  <a:avLst/>
                </a:prstGeom>
                <a:noFill/>
                <a:ln w="0">
                  <a:solidFill>
                    <a:srgbClr val="000000"/>
                  </a:solidFill>
                  <a:round/>
                  <a:headEnd/>
                  <a:tailEnd/>
                </a:ln>
              </p:spPr>
              <p:txBody>
                <a:bodyPr/>
                <a:lstStyle/>
                <a:p>
                  <a:endParaRPr lang="en-US" sz="1200"/>
                </a:p>
              </p:txBody>
            </p:sp>
            <p:sp>
              <p:nvSpPr>
                <p:cNvPr id="35925" name="Line 50">
                  <a:extLst>
                    <a:ext uri="{FF2B5EF4-FFF2-40B4-BE49-F238E27FC236}">
                      <a16:creationId xmlns:a16="http://schemas.microsoft.com/office/drawing/2014/main" id="{75C5806D-F89E-2836-EE78-C0CA83EEAF45}"/>
                    </a:ext>
                  </a:extLst>
                </p:cNvPr>
                <p:cNvSpPr>
                  <a:spLocks noChangeShapeType="1"/>
                </p:cNvSpPr>
                <p:nvPr/>
              </p:nvSpPr>
              <p:spPr bwMode="auto">
                <a:xfrm>
                  <a:off x="1950" y="468"/>
                  <a:ext cx="1" cy="6"/>
                </a:xfrm>
                <a:prstGeom prst="line">
                  <a:avLst/>
                </a:prstGeom>
                <a:noFill/>
                <a:ln w="0">
                  <a:solidFill>
                    <a:srgbClr val="000000"/>
                  </a:solidFill>
                  <a:round/>
                  <a:headEnd/>
                  <a:tailEnd/>
                </a:ln>
              </p:spPr>
              <p:txBody>
                <a:bodyPr/>
                <a:lstStyle/>
                <a:p>
                  <a:endParaRPr lang="en-US" sz="1200"/>
                </a:p>
              </p:txBody>
            </p:sp>
            <p:sp>
              <p:nvSpPr>
                <p:cNvPr id="35926" name="Rectangle 51">
                  <a:extLst>
                    <a:ext uri="{FF2B5EF4-FFF2-40B4-BE49-F238E27FC236}">
                      <a16:creationId xmlns:a16="http://schemas.microsoft.com/office/drawing/2014/main" id="{62254966-E720-10C9-62D9-961C3636157C}"/>
                    </a:ext>
                  </a:extLst>
                </p:cNvPr>
                <p:cNvSpPr>
                  <a:spLocks noChangeArrowheads="1"/>
                </p:cNvSpPr>
                <p:nvPr/>
              </p:nvSpPr>
              <p:spPr bwMode="auto">
                <a:xfrm>
                  <a:off x="1950" y="468"/>
                  <a:ext cx="6" cy="6"/>
                </a:xfrm>
                <a:prstGeom prst="rect">
                  <a:avLst/>
                </a:prstGeom>
                <a:noFill/>
                <a:ln w="9525">
                  <a:noFill/>
                  <a:miter lim="800000"/>
                  <a:headEnd/>
                  <a:tailEnd/>
                </a:ln>
              </p:spPr>
              <p:txBody>
                <a:bodyPr/>
                <a:lstStyle/>
                <a:p>
                  <a:endParaRPr lang="en-US" sz="1200"/>
                </a:p>
              </p:txBody>
            </p:sp>
            <p:sp>
              <p:nvSpPr>
                <p:cNvPr id="35927" name="Line 52">
                  <a:extLst>
                    <a:ext uri="{FF2B5EF4-FFF2-40B4-BE49-F238E27FC236}">
                      <a16:creationId xmlns:a16="http://schemas.microsoft.com/office/drawing/2014/main" id="{B322E87F-B1A2-01EF-09E4-164BDCB4EE45}"/>
                    </a:ext>
                  </a:extLst>
                </p:cNvPr>
                <p:cNvSpPr>
                  <a:spLocks noChangeShapeType="1"/>
                </p:cNvSpPr>
                <p:nvPr/>
              </p:nvSpPr>
              <p:spPr bwMode="auto">
                <a:xfrm>
                  <a:off x="1980" y="468"/>
                  <a:ext cx="1" cy="6"/>
                </a:xfrm>
                <a:prstGeom prst="line">
                  <a:avLst/>
                </a:prstGeom>
                <a:noFill/>
                <a:ln w="0">
                  <a:solidFill>
                    <a:srgbClr val="000000"/>
                  </a:solidFill>
                  <a:round/>
                  <a:headEnd/>
                  <a:tailEnd/>
                </a:ln>
              </p:spPr>
              <p:txBody>
                <a:bodyPr/>
                <a:lstStyle/>
                <a:p>
                  <a:endParaRPr lang="en-US" sz="1200"/>
                </a:p>
              </p:txBody>
            </p:sp>
            <p:sp>
              <p:nvSpPr>
                <p:cNvPr id="35928" name="Line 53">
                  <a:extLst>
                    <a:ext uri="{FF2B5EF4-FFF2-40B4-BE49-F238E27FC236}">
                      <a16:creationId xmlns:a16="http://schemas.microsoft.com/office/drawing/2014/main" id="{DE688E72-2CB4-7C86-40CA-FE7C51BACC08}"/>
                    </a:ext>
                  </a:extLst>
                </p:cNvPr>
                <p:cNvSpPr>
                  <a:spLocks noChangeShapeType="1"/>
                </p:cNvSpPr>
                <p:nvPr/>
              </p:nvSpPr>
              <p:spPr bwMode="auto">
                <a:xfrm>
                  <a:off x="2010" y="468"/>
                  <a:ext cx="1" cy="6"/>
                </a:xfrm>
                <a:prstGeom prst="line">
                  <a:avLst/>
                </a:prstGeom>
                <a:noFill/>
                <a:ln w="0">
                  <a:solidFill>
                    <a:srgbClr val="000000"/>
                  </a:solidFill>
                  <a:round/>
                  <a:headEnd/>
                  <a:tailEnd/>
                </a:ln>
              </p:spPr>
              <p:txBody>
                <a:bodyPr/>
                <a:lstStyle/>
                <a:p>
                  <a:endParaRPr lang="en-US" sz="1200"/>
                </a:p>
              </p:txBody>
            </p:sp>
            <p:sp>
              <p:nvSpPr>
                <p:cNvPr id="35929" name="Rectangle 54">
                  <a:extLst>
                    <a:ext uri="{FF2B5EF4-FFF2-40B4-BE49-F238E27FC236}">
                      <a16:creationId xmlns:a16="http://schemas.microsoft.com/office/drawing/2014/main" id="{DDDE288B-0164-7CBA-907E-CCE6B057FC00}"/>
                    </a:ext>
                  </a:extLst>
                </p:cNvPr>
                <p:cNvSpPr>
                  <a:spLocks noChangeArrowheads="1"/>
                </p:cNvSpPr>
                <p:nvPr/>
              </p:nvSpPr>
              <p:spPr bwMode="auto">
                <a:xfrm>
                  <a:off x="2010" y="468"/>
                  <a:ext cx="6" cy="6"/>
                </a:xfrm>
                <a:prstGeom prst="rect">
                  <a:avLst/>
                </a:prstGeom>
                <a:noFill/>
                <a:ln w="9525">
                  <a:noFill/>
                  <a:miter lim="800000"/>
                  <a:headEnd/>
                  <a:tailEnd/>
                </a:ln>
              </p:spPr>
              <p:txBody>
                <a:bodyPr/>
                <a:lstStyle/>
                <a:p>
                  <a:endParaRPr lang="en-US" sz="1200"/>
                </a:p>
              </p:txBody>
            </p:sp>
            <p:sp>
              <p:nvSpPr>
                <p:cNvPr id="35930" name="Line 55">
                  <a:extLst>
                    <a:ext uri="{FF2B5EF4-FFF2-40B4-BE49-F238E27FC236}">
                      <a16:creationId xmlns:a16="http://schemas.microsoft.com/office/drawing/2014/main" id="{5AC0C8AF-679A-690A-EE52-47A296DB6D5A}"/>
                    </a:ext>
                  </a:extLst>
                </p:cNvPr>
                <p:cNvSpPr>
                  <a:spLocks noChangeShapeType="1"/>
                </p:cNvSpPr>
                <p:nvPr/>
              </p:nvSpPr>
              <p:spPr bwMode="auto">
                <a:xfrm>
                  <a:off x="2040" y="468"/>
                  <a:ext cx="1" cy="6"/>
                </a:xfrm>
                <a:prstGeom prst="line">
                  <a:avLst/>
                </a:prstGeom>
                <a:noFill/>
                <a:ln w="0">
                  <a:solidFill>
                    <a:srgbClr val="000000"/>
                  </a:solidFill>
                  <a:round/>
                  <a:headEnd/>
                  <a:tailEnd/>
                </a:ln>
              </p:spPr>
              <p:txBody>
                <a:bodyPr/>
                <a:lstStyle/>
                <a:p>
                  <a:endParaRPr lang="en-US" sz="1200"/>
                </a:p>
              </p:txBody>
            </p:sp>
            <p:sp>
              <p:nvSpPr>
                <p:cNvPr id="35931" name="Rectangle 56">
                  <a:extLst>
                    <a:ext uri="{FF2B5EF4-FFF2-40B4-BE49-F238E27FC236}">
                      <a16:creationId xmlns:a16="http://schemas.microsoft.com/office/drawing/2014/main" id="{109EC7CC-8C1F-71F7-C369-AF85A7D19A64}"/>
                    </a:ext>
                  </a:extLst>
                </p:cNvPr>
                <p:cNvSpPr>
                  <a:spLocks noChangeArrowheads="1"/>
                </p:cNvSpPr>
                <p:nvPr/>
              </p:nvSpPr>
              <p:spPr bwMode="auto">
                <a:xfrm>
                  <a:off x="2040" y="468"/>
                  <a:ext cx="6" cy="6"/>
                </a:xfrm>
                <a:prstGeom prst="rect">
                  <a:avLst/>
                </a:prstGeom>
                <a:noFill/>
                <a:ln w="9525">
                  <a:noFill/>
                  <a:miter lim="800000"/>
                  <a:headEnd/>
                  <a:tailEnd/>
                </a:ln>
              </p:spPr>
              <p:txBody>
                <a:bodyPr/>
                <a:lstStyle/>
                <a:p>
                  <a:endParaRPr lang="en-US" sz="1200"/>
                </a:p>
              </p:txBody>
            </p:sp>
            <p:sp>
              <p:nvSpPr>
                <p:cNvPr id="35932" name="Line 57">
                  <a:extLst>
                    <a:ext uri="{FF2B5EF4-FFF2-40B4-BE49-F238E27FC236}">
                      <a16:creationId xmlns:a16="http://schemas.microsoft.com/office/drawing/2014/main" id="{A220220B-6FB2-91C9-12A7-C8DB8F1EB2DE}"/>
                    </a:ext>
                  </a:extLst>
                </p:cNvPr>
                <p:cNvSpPr>
                  <a:spLocks noChangeShapeType="1"/>
                </p:cNvSpPr>
                <p:nvPr/>
              </p:nvSpPr>
              <p:spPr bwMode="auto">
                <a:xfrm>
                  <a:off x="2070" y="468"/>
                  <a:ext cx="1" cy="6"/>
                </a:xfrm>
                <a:prstGeom prst="line">
                  <a:avLst/>
                </a:prstGeom>
                <a:noFill/>
                <a:ln w="0">
                  <a:solidFill>
                    <a:srgbClr val="000000"/>
                  </a:solidFill>
                  <a:round/>
                  <a:headEnd/>
                  <a:tailEnd/>
                </a:ln>
              </p:spPr>
              <p:txBody>
                <a:bodyPr/>
                <a:lstStyle/>
                <a:p>
                  <a:endParaRPr lang="en-US" sz="1200"/>
                </a:p>
              </p:txBody>
            </p:sp>
            <p:sp>
              <p:nvSpPr>
                <p:cNvPr id="35933" name="Rectangle 58">
                  <a:extLst>
                    <a:ext uri="{FF2B5EF4-FFF2-40B4-BE49-F238E27FC236}">
                      <a16:creationId xmlns:a16="http://schemas.microsoft.com/office/drawing/2014/main" id="{0950738C-1BD6-8317-9DA4-7520FC128719}"/>
                    </a:ext>
                  </a:extLst>
                </p:cNvPr>
                <p:cNvSpPr>
                  <a:spLocks noChangeArrowheads="1"/>
                </p:cNvSpPr>
                <p:nvPr/>
              </p:nvSpPr>
              <p:spPr bwMode="auto">
                <a:xfrm>
                  <a:off x="2070" y="468"/>
                  <a:ext cx="6" cy="6"/>
                </a:xfrm>
                <a:prstGeom prst="rect">
                  <a:avLst/>
                </a:prstGeom>
                <a:noFill/>
                <a:ln w="9525">
                  <a:noFill/>
                  <a:miter lim="800000"/>
                  <a:headEnd/>
                  <a:tailEnd/>
                </a:ln>
              </p:spPr>
              <p:txBody>
                <a:bodyPr/>
                <a:lstStyle/>
                <a:p>
                  <a:endParaRPr lang="en-US" sz="1200"/>
                </a:p>
              </p:txBody>
            </p:sp>
            <p:sp>
              <p:nvSpPr>
                <p:cNvPr id="35934" name="Line 59">
                  <a:extLst>
                    <a:ext uri="{FF2B5EF4-FFF2-40B4-BE49-F238E27FC236}">
                      <a16:creationId xmlns:a16="http://schemas.microsoft.com/office/drawing/2014/main" id="{A41BCBA4-D2A5-256B-BF2E-1910E19AFEED}"/>
                    </a:ext>
                  </a:extLst>
                </p:cNvPr>
                <p:cNvSpPr>
                  <a:spLocks noChangeShapeType="1"/>
                </p:cNvSpPr>
                <p:nvPr/>
              </p:nvSpPr>
              <p:spPr bwMode="auto">
                <a:xfrm>
                  <a:off x="2100" y="468"/>
                  <a:ext cx="1" cy="6"/>
                </a:xfrm>
                <a:prstGeom prst="line">
                  <a:avLst/>
                </a:prstGeom>
                <a:noFill/>
                <a:ln w="0">
                  <a:solidFill>
                    <a:srgbClr val="000000"/>
                  </a:solidFill>
                  <a:round/>
                  <a:headEnd/>
                  <a:tailEnd/>
                </a:ln>
              </p:spPr>
              <p:txBody>
                <a:bodyPr/>
                <a:lstStyle/>
                <a:p>
                  <a:endParaRPr lang="en-US" sz="1200"/>
                </a:p>
              </p:txBody>
            </p:sp>
            <p:sp>
              <p:nvSpPr>
                <p:cNvPr id="35935" name="Rectangle 60">
                  <a:extLst>
                    <a:ext uri="{FF2B5EF4-FFF2-40B4-BE49-F238E27FC236}">
                      <a16:creationId xmlns:a16="http://schemas.microsoft.com/office/drawing/2014/main" id="{CF66056F-3EAB-01D3-F5D5-BC3E526986FC}"/>
                    </a:ext>
                  </a:extLst>
                </p:cNvPr>
                <p:cNvSpPr>
                  <a:spLocks noChangeArrowheads="1"/>
                </p:cNvSpPr>
                <p:nvPr/>
              </p:nvSpPr>
              <p:spPr bwMode="auto">
                <a:xfrm>
                  <a:off x="2100" y="468"/>
                  <a:ext cx="6" cy="6"/>
                </a:xfrm>
                <a:prstGeom prst="rect">
                  <a:avLst/>
                </a:prstGeom>
                <a:noFill/>
                <a:ln w="9525">
                  <a:noFill/>
                  <a:miter lim="800000"/>
                  <a:headEnd/>
                  <a:tailEnd/>
                </a:ln>
              </p:spPr>
              <p:txBody>
                <a:bodyPr/>
                <a:lstStyle/>
                <a:p>
                  <a:endParaRPr lang="en-US" sz="1200"/>
                </a:p>
              </p:txBody>
            </p:sp>
            <p:sp>
              <p:nvSpPr>
                <p:cNvPr id="35936" name="Line 61">
                  <a:extLst>
                    <a:ext uri="{FF2B5EF4-FFF2-40B4-BE49-F238E27FC236}">
                      <a16:creationId xmlns:a16="http://schemas.microsoft.com/office/drawing/2014/main" id="{291D1884-A72C-3848-3AC4-BD4FD5E342D8}"/>
                    </a:ext>
                  </a:extLst>
                </p:cNvPr>
                <p:cNvSpPr>
                  <a:spLocks noChangeShapeType="1"/>
                </p:cNvSpPr>
                <p:nvPr/>
              </p:nvSpPr>
              <p:spPr bwMode="auto">
                <a:xfrm>
                  <a:off x="2130" y="468"/>
                  <a:ext cx="1" cy="6"/>
                </a:xfrm>
                <a:prstGeom prst="line">
                  <a:avLst/>
                </a:prstGeom>
                <a:noFill/>
                <a:ln w="0">
                  <a:solidFill>
                    <a:srgbClr val="000000"/>
                  </a:solidFill>
                  <a:round/>
                  <a:headEnd/>
                  <a:tailEnd/>
                </a:ln>
              </p:spPr>
              <p:txBody>
                <a:bodyPr/>
                <a:lstStyle/>
                <a:p>
                  <a:endParaRPr lang="en-US" sz="1200"/>
                </a:p>
              </p:txBody>
            </p:sp>
            <p:sp>
              <p:nvSpPr>
                <p:cNvPr id="35937" name="Rectangle 62">
                  <a:extLst>
                    <a:ext uri="{FF2B5EF4-FFF2-40B4-BE49-F238E27FC236}">
                      <a16:creationId xmlns:a16="http://schemas.microsoft.com/office/drawing/2014/main" id="{573CACF4-2751-1223-6C45-6BAA5619AB61}"/>
                    </a:ext>
                  </a:extLst>
                </p:cNvPr>
                <p:cNvSpPr>
                  <a:spLocks noChangeArrowheads="1"/>
                </p:cNvSpPr>
                <p:nvPr/>
              </p:nvSpPr>
              <p:spPr bwMode="auto">
                <a:xfrm>
                  <a:off x="2130" y="468"/>
                  <a:ext cx="6" cy="6"/>
                </a:xfrm>
                <a:prstGeom prst="rect">
                  <a:avLst/>
                </a:prstGeom>
                <a:noFill/>
                <a:ln w="9525">
                  <a:noFill/>
                  <a:miter lim="800000"/>
                  <a:headEnd/>
                  <a:tailEnd/>
                </a:ln>
              </p:spPr>
              <p:txBody>
                <a:bodyPr/>
                <a:lstStyle/>
                <a:p>
                  <a:endParaRPr lang="en-US" sz="1200"/>
                </a:p>
              </p:txBody>
            </p:sp>
            <p:sp>
              <p:nvSpPr>
                <p:cNvPr id="35938" name="Line 63">
                  <a:extLst>
                    <a:ext uri="{FF2B5EF4-FFF2-40B4-BE49-F238E27FC236}">
                      <a16:creationId xmlns:a16="http://schemas.microsoft.com/office/drawing/2014/main" id="{F27EE8C9-63D4-86DC-B0E0-EE679394EE8B}"/>
                    </a:ext>
                  </a:extLst>
                </p:cNvPr>
                <p:cNvSpPr>
                  <a:spLocks noChangeShapeType="1"/>
                </p:cNvSpPr>
                <p:nvPr/>
              </p:nvSpPr>
              <p:spPr bwMode="auto">
                <a:xfrm>
                  <a:off x="2160" y="468"/>
                  <a:ext cx="1" cy="6"/>
                </a:xfrm>
                <a:prstGeom prst="line">
                  <a:avLst/>
                </a:prstGeom>
                <a:noFill/>
                <a:ln w="0">
                  <a:solidFill>
                    <a:srgbClr val="000000"/>
                  </a:solidFill>
                  <a:round/>
                  <a:headEnd/>
                  <a:tailEnd/>
                </a:ln>
              </p:spPr>
              <p:txBody>
                <a:bodyPr/>
                <a:lstStyle/>
                <a:p>
                  <a:endParaRPr lang="en-US" sz="1200"/>
                </a:p>
              </p:txBody>
            </p:sp>
            <p:sp>
              <p:nvSpPr>
                <p:cNvPr id="35939" name="Rectangle 64">
                  <a:extLst>
                    <a:ext uri="{FF2B5EF4-FFF2-40B4-BE49-F238E27FC236}">
                      <a16:creationId xmlns:a16="http://schemas.microsoft.com/office/drawing/2014/main" id="{5FB0C55C-1F8C-5E60-7F36-430F8CA0E220}"/>
                    </a:ext>
                  </a:extLst>
                </p:cNvPr>
                <p:cNvSpPr>
                  <a:spLocks noChangeArrowheads="1"/>
                </p:cNvSpPr>
                <p:nvPr/>
              </p:nvSpPr>
              <p:spPr bwMode="auto">
                <a:xfrm>
                  <a:off x="2160" y="468"/>
                  <a:ext cx="6" cy="6"/>
                </a:xfrm>
                <a:prstGeom prst="rect">
                  <a:avLst/>
                </a:prstGeom>
                <a:noFill/>
                <a:ln w="9525">
                  <a:noFill/>
                  <a:miter lim="800000"/>
                  <a:headEnd/>
                  <a:tailEnd/>
                </a:ln>
              </p:spPr>
              <p:txBody>
                <a:bodyPr/>
                <a:lstStyle/>
                <a:p>
                  <a:endParaRPr lang="en-US" sz="1200"/>
                </a:p>
              </p:txBody>
            </p:sp>
            <p:sp>
              <p:nvSpPr>
                <p:cNvPr id="35940" name="Line 65">
                  <a:extLst>
                    <a:ext uri="{FF2B5EF4-FFF2-40B4-BE49-F238E27FC236}">
                      <a16:creationId xmlns:a16="http://schemas.microsoft.com/office/drawing/2014/main" id="{FF4D4B6E-09D4-18E4-D842-02A47B037C1D}"/>
                    </a:ext>
                  </a:extLst>
                </p:cNvPr>
                <p:cNvSpPr>
                  <a:spLocks noChangeShapeType="1"/>
                </p:cNvSpPr>
                <p:nvPr/>
              </p:nvSpPr>
              <p:spPr bwMode="auto">
                <a:xfrm>
                  <a:off x="2190" y="468"/>
                  <a:ext cx="1" cy="6"/>
                </a:xfrm>
                <a:prstGeom prst="line">
                  <a:avLst/>
                </a:prstGeom>
                <a:noFill/>
                <a:ln w="0">
                  <a:solidFill>
                    <a:srgbClr val="000000"/>
                  </a:solidFill>
                  <a:round/>
                  <a:headEnd/>
                  <a:tailEnd/>
                </a:ln>
              </p:spPr>
              <p:txBody>
                <a:bodyPr/>
                <a:lstStyle/>
                <a:p>
                  <a:endParaRPr lang="en-US" sz="1200"/>
                </a:p>
              </p:txBody>
            </p:sp>
            <p:sp>
              <p:nvSpPr>
                <p:cNvPr id="35941" name="Line 66">
                  <a:extLst>
                    <a:ext uri="{FF2B5EF4-FFF2-40B4-BE49-F238E27FC236}">
                      <a16:creationId xmlns:a16="http://schemas.microsoft.com/office/drawing/2014/main" id="{1E87A069-B353-5D7B-BBF8-77A121C210EE}"/>
                    </a:ext>
                  </a:extLst>
                </p:cNvPr>
                <p:cNvSpPr>
                  <a:spLocks noChangeShapeType="1"/>
                </p:cNvSpPr>
                <p:nvPr/>
              </p:nvSpPr>
              <p:spPr bwMode="auto">
                <a:xfrm>
                  <a:off x="2220" y="468"/>
                  <a:ext cx="1" cy="6"/>
                </a:xfrm>
                <a:prstGeom prst="line">
                  <a:avLst/>
                </a:prstGeom>
                <a:noFill/>
                <a:ln w="0">
                  <a:solidFill>
                    <a:srgbClr val="000000"/>
                  </a:solidFill>
                  <a:round/>
                  <a:headEnd/>
                  <a:tailEnd/>
                </a:ln>
              </p:spPr>
              <p:txBody>
                <a:bodyPr/>
                <a:lstStyle/>
                <a:p>
                  <a:endParaRPr lang="en-US" sz="1200"/>
                </a:p>
              </p:txBody>
            </p:sp>
            <p:sp>
              <p:nvSpPr>
                <p:cNvPr id="35942" name="Rectangle 67">
                  <a:extLst>
                    <a:ext uri="{FF2B5EF4-FFF2-40B4-BE49-F238E27FC236}">
                      <a16:creationId xmlns:a16="http://schemas.microsoft.com/office/drawing/2014/main" id="{70872798-CAF8-4BF1-6F51-16850754D913}"/>
                    </a:ext>
                  </a:extLst>
                </p:cNvPr>
                <p:cNvSpPr>
                  <a:spLocks noChangeArrowheads="1"/>
                </p:cNvSpPr>
                <p:nvPr/>
              </p:nvSpPr>
              <p:spPr bwMode="auto">
                <a:xfrm>
                  <a:off x="2220" y="468"/>
                  <a:ext cx="6" cy="6"/>
                </a:xfrm>
                <a:prstGeom prst="rect">
                  <a:avLst/>
                </a:prstGeom>
                <a:noFill/>
                <a:ln w="9525">
                  <a:noFill/>
                  <a:miter lim="800000"/>
                  <a:headEnd/>
                  <a:tailEnd/>
                </a:ln>
              </p:spPr>
              <p:txBody>
                <a:bodyPr/>
                <a:lstStyle/>
                <a:p>
                  <a:endParaRPr lang="en-US" sz="1200"/>
                </a:p>
              </p:txBody>
            </p:sp>
            <p:sp>
              <p:nvSpPr>
                <p:cNvPr id="35943" name="Line 68">
                  <a:extLst>
                    <a:ext uri="{FF2B5EF4-FFF2-40B4-BE49-F238E27FC236}">
                      <a16:creationId xmlns:a16="http://schemas.microsoft.com/office/drawing/2014/main" id="{AFF273DD-6E2B-D1E4-033F-5C06478AAE57}"/>
                    </a:ext>
                  </a:extLst>
                </p:cNvPr>
                <p:cNvSpPr>
                  <a:spLocks noChangeShapeType="1"/>
                </p:cNvSpPr>
                <p:nvPr/>
              </p:nvSpPr>
              <p:spPr bwMode="auto">
                <a:xfrm>
                  <a:off x="2250" y="468"/>
                  <a:ext cx="1" cy="6"/>
                </a:xfrm>
                <a:prstGeom prst="line">
                  <a:avLst/>
                </a:prstGeom>
                <a:noFill/>
                <a:ln w="0">
                  <a:solidFill>
                    <a:srgbClr val="000000"/>
                  </a:solidFill>
                  <a:round/>
                  <a:headEnd/>
                  <a:tailEnd/>
                </a:ln>
              </p:spPr>
              <p:txBody>
                <a:bodyPr/>
                <a:lstStyle/>
                <a:p>
                  <a:endParaRPr lang="en-US" sz="1200"/>
                </a:p>
              </p:txBody>
            </p:sp>
            <p:sp>
              <p:nvSpPr>
                <p:cNvPr id="35944" name="Line 69">
                  <a:extLst>
                    <a:ext uri="{FF2B5EF4-FFF2-40B4-BE49-F238E27FC236}">
                      <a16:creationId xmlns:a16="http://schemas.microsoft.com/office/drawing/2014/main" id="{559DAABD-082C-5587-26FE-4A37EF82FFA3}"/>
                    </a:ext>
                  </a:extLst>
                </p:cNvPr>
                <p:cNvSpPr>
                  <a:spLocks noChangeShapeType="1"/>
                </p:cNvSpPr>
                <p:nvPr/>
              </p:nvSpPr>
              <p:spPr bwMode="auto">
                <a:xfrm>
                  <a:off x="1500" y="474"/>
                  <a:ext cx="1" cy="1254"/>
                </a:xfrm>
                <a:prstGeom prst="line">
                  <a:avLst/>
                </a:prstGeom>
                <a:noFill/>
                <a:ln w="0">
                  <a:solidFill>
                    <a:srgbClr val="000000"/>
                  </a:solidFill>
                  <a:round/>
                  <a:headEnd/>
                  <a:tailEnd/>
                </a:ln>
              </p:spPr>
              <p:txBody>
                <a:bodyPr/>
                <a:lstStyle/>
                <a:p>
                  <a:endParaRPr lang="en-US" sz="1200"/>
                </a:p>
              </p:txBody>
            </p:sp>
            <p:sp>
              <p:nvSpPr>
                <p:cNvPr id="35945" name="Rectangle 70">
                  <a:extLst>
                    <a:ext uri="{FF2B5EF4-FFF2-40B4-BE49-F238E27FC236}">
                      <a16:creationId xmlns:a16="http://schemas.microsoft.com/office/drawing/2014/main" id="{E3A8186F-F1EF-94DD-C657-3269CB8251F8}"/>
                    </a:ext>
                  </a:extLst>
                </p:cNvPr>
                <p:cNvSpPr>
                  <a:spLocks noChangeArrowheads="1"/>
                </p:cNvSpPr>
                <p:nvPr/>
              </p:nvSpPr>
              <p:spPr bwMode="auto">
                <a:xfrm>
                  <a:off x="1500" y="474"/>
                  <a:ext cx="6" cy="1254"/>
                </a:xfrm>
                <a:prstGeom prst="rect">
                  <a:avLst/>
                </a:prstGeom>
                <a:noFill/>
                <a:ln w="9525">
                  <a:noFill/>
                  <a:miter lim="800000"/>
                  <a:headEnd/>
                  <a:tailEnd/>
                </a:ln>
              </p:spPr>
              <p:txBody>
                <a:bodyPr/>
                <a:lstStyle/>
                <a:p>
                  <a:endParaRPr lang="en-US" sz="1200"/>
                </a:p>
              </p:txBody>
            </p:sp>
            <p:sp>
              <p:nvSpPr>
                <p:cNvPr id="35946" name="Line 71">
                  <a:extLst>
                    <a:ext uri="{FF2B5EF4-FFF2-40B4-BE49-F238E27FC236}">
                      <a16:creationId xmlns:a16="http://schemas.microsoft.com/office/drawing/2014/main" id="{F57CB966-D13B-C36A-519B-5202DB89747D}"/>
                    </a:ext>
                  </a:extLst>
                </p:cNvPr>
                <p:cNvSpPr>
                  <a:spLocks noChangeShapeType="1"/>
                </p:cNvSpPr>
                <p:nvPr/>
              </p:nvSpPr>
              <p:spPr bwMode="auto">
                <a:xfrm>
                  <a:off x="1530" y="474"/>
                  <a:ext cx="1" cy="1254"/>
                </a:xfrm>
                <a:prstGeom prst="line">
                  <a:avLst/>
                </a:prstGeom>
                <a:noFill/>
                <a:ln w="0">
                  <a:solidFill>
                    <a:srgbClr val="000000"/>
                  </a:solidFill>
                  <a:round/>
                  <a:headEnd/>
                  <a:tailEnd/>
                </a:ln>
              </p:spPr>
              <p:txBody>
                <a:bodyPr/>
                <a:lstStyle/>
                <a:p>
                  <a:endParaRPr lang="en-US" sz="1200"/>
                </a:p>
              </p:txBody>
            </p:sp>
            <p:sp>
              <p:nvSpPr>
                <p:cNvPr id="35947" name="Line 72">
                  <a:extLst>
                    <a:ext uri="{FF2B5EF4-FFF2-40B4-BE49-F238E27FC236}">
                      <a16:creationId xmlns:a16="http://schemas.microsoft.com/office/drawing/2014/main" id="{ECE833A8-EBF0-00D1-1514-F6E92A88DF67}"/>
                    </a:ext>
                  </a:extLst>
                </p:cNvPr>
                <p:cNvSpPr>
                  <a:spLocks noChangeShapeType="1"/>
                </p:cNvSpPr>
                <p:nvPr/>
              </p:nvSpPr>
              <p:spPr bwMode="auto">
                <a:xfrm>
                  <a:off x="1560" y="474"/>
                  <a:ext cx="1" cy="1254"/>
                </a:xfrm>
                <a:prstGeom prst="line">
                  <a:avLst/>
                </a:prstGeom>
                <a:noFill/>
                <a:ln w="0">
                  <a:solidFill>
                    <a:srgbClr val="000000"/>
                  </a:solidFill>
                  <a:round/>
                  <a:headEnd/>
                  <a:tailEnd/>
                </a:ln>
              </p:spPr>
              <p:txBody>
                <a:bodyPr/>
                <a:lstStyle/>
                <a:p>
                  <a:endParaRPr lang="en-US" sz="1200"/>
                </a:p>
              </p:txBody>
            </p:sp>
            <p:sp>
              <p:nvSpPr>
                <p:cNvPr id="35948" name="Rectangle 73">
                  <a:extLst>
                    <a:ext uri="{FF2B5EF4-FFF2-40B4-BE49-F238E27FC236}">
                      <a16:creationId xmlns:a16="http://schemas.microsoft.com/office/drawing/2014/main" id="{2190EC43-9C73-61BC-4781-36A40FBF127D}"/>
                    </a:ext>
                  </a:extLst>
                </p:cNvPr>
                <p:cNvSpPr>
                  <a:spLocks noChangeArrowheads="1"/>
                </p:cNvSpPr>
                <p:nvPr/>
              </p:nvSpPr>
              <p:spPr bwMode="auto">
                <a:xfrm>
                  <a:off x="1560" y="474"/>
                  <a:ext cx="6" cy="1254"/>
                </a:xfrm>
                <a:prstGeom prst="rect">
                  <a:avLst/>
                </a:prstGeom>
                <a:noFill/>
                <a:ln w="9525">
                  <a:noFill/>
                  <a:miter lim="800000"/>
                  <a:headEnd/>
                  <a:tailEnd/>
                </a:ln>
              </p:spPr>
              <p:txBody>
                <a:bodyPr/>
                <a:lstStyle/>
                <a:p>
                  <a:endParaRPr lang="en-US" sz="1200"/>
                </a:p>
              </p:txBody>
            </p:sp>
            <p:sp>
              <p:nvSpPr>
                <p:cNvPr id="35949" name="Line 74">
                  <a:extLst>
                    <a:ext uri="{FF2B5EF4-FFF2-40B4-BE49-F238E27FC236}">
                      <a16:creationId xmlns:a16="http://schemas.microsoft.com/office/drawing/2014/main" id="{1DB95476-A65D-3B52-0450-065B101A2E8C}"/>
                    </a:ext>
                  </a:extLst>
                </p:cNvPr>
                <p:cNvSpPr>
                  <a:spLocks noChangeShapeType="1"/>
                </p:cNvSpPr>
                <p:nvPr/>
              </p:nvSpPr>
              <p:spPr bwMode="auto">
                <a:xfrm>
                  <a:off x="1590" y="474"/>
                  <a:ext cx="1" cy="1254"/>
                </a:xfrm>
                <a:prstGeom prst="line">
                  <a:avLst/>
                </a:prstGeom>
                <a:noFill/>
                <a:ln w="0">
                  <a:solidFill>
                    <a:srgbClr val="000000"/>
                  </a:solidFill>
                  <a:round/>
                  <a:headEnd/>
                  <a:tailEnd/>
                </a:ln>
              </p:spPr>
              <p:txBody>
                <a:bodyPr/>
                <a:lstStyle/>
                <a:p>
                  <a:endParaRPr lang="en-US" sz="1200"/>
                </a:p>
              </p:txBody>
            </p:sp>
            <p:sp>
              <p:nvSpPr>
                <p:cNvPr id="35950" name="Line 75">
                  <a:extLst>
                    <a:ext uri="{FF2B5EF4-FFF2-40B4-BE49-F238E27FC236}">
                      <a16:creationId xmlns:a16="http://schemas.microsoft.com/office/drawing/2014/main" id="{AF3F5B5D-7894-6297-6089-10E53DE12187}"/>
                    </a:ext>
                  </a:extLst>
                </p:cNvPr>
                <p:cNvSpPr>
                  <a:spLocks noChangeShapeType="1"/>
                </p:cNvSpPr>
                <p:nvPr/>
              </p:nvSpPr>
              <p:spPr bwMode="auto">
                <a:xfrm>
                  <a:off x="1620" y="474"/>
                  <a:ext cx="1" cy="1254"/>
                </a:xfrm>
                <a:prstGeom prst="line">
                  <a:avLst/>
                </a:prstGeom>
                <a:noFill/>
                <a:ln w="0">
                  <a:solidFill>
                    <a:srgbClr val="000000"/>
                  </a:solidFill>
                  <a:round/>
                  <a:headEnd/>
                  <a:tailEnd/>
                </a:ln>
              </p:spPr>
              <p:txBody>
                <a:bodyPr/>
                <a:lstStyle/>
                <a:p>
                  <a:endParaRPr lang="en-US" sz="1200"/>
                </a:p>
              </p:txBody>
            </p:sp>
            <p:sp>
              <p:nvSpPr>
                <p:cNvPr id="35951" name="Rectangle 76">
                  <a:extLst>
                    <a:ext uri="{FF2B5EF4-FFF2-40B4-BE49-F238E27FC236}">
                      <a16:creationId xmlns:a16="http://schemas.microsoft.com/office/drawing/2014/main" id="{608784CA-46F4-4E28-CEAA-F25049767F49}"/>
                    </a:ext>
                  </a:extLst>
                </p:cNvPr>
                <p:cNvSpPr>
                  <a:spLocks noChangeArrowheads="1"/>
                </p:cNvSpPr>
                <p:nvPr/>
              </p:nvSpPr>
              <p:spPr bwMode="auto">
                <a:xfrm>
                  <a:off x="1620" y="474"/>
                  <a:ext cx="6" cy="1254"/>
                </a:xfrm>
                <a:prstGeom prst="rect">
                  <a:avLst/>
                </a:prstGeom>
                <a:noFill/>
                <a:ln w="9525">
                  <a:noFill/>
                  <a:miter lim="800000"/>
                  <a:headEnd/>
                  <a:tailEnd/>
                </a:ln>
              </p:spPr>
              <p:txBody>
                <a:bodyPr/>
                <a:lstStyle/>
                <a:p>
                  <a:endParaRPr lang="en-US" sz="1200"/>
                </a:p>
              </p:txBody>
            </p:sp>
            <p:sp>
              <p:nvSpPr>
                <p:cNvPr id="35952" name="Line 77">
                  <a:extLst>
                    <a:ext uri="{FF2B5EF4-FFF2-40B4-BE49-F238E27FC236}">
                      <a16:creationId xmlns:a16="http://schemas.microsoft.com/office/drawing/2014/main" id="{360B1FBA-10E0-DA43-5435-40C9F904A833}"/>
                    </a:ext>
                  </a:extLst>
                </p:cNvPr>
                <p:cNvSpPr>
                  <a:spLocks noChangeShapeType="1"/>
                </p:cNvSpPr>
                <p:nvPr/>
              </p:nvSpPr>
              <p:spPr bwMode="auto">
                <a:xfrm>
                  <a:off x="1650" y="474"/>
                  <a:ext cx="1" cy="1254"/>
                </a:xfrm>
                <a:prstGeom prst="line">
                  <a:avLst/>
                </a:prstGeom>
                <a:noFill/>
                <a:ln w="0">
                  <a:solidFill>
                    <a:srgbClr val="000000"/>
                  </a:solidFill>
                  <a:round/>
                  <a:headEnd/>
                  <a:tailEnd/>
                </a:ln>
              </p:spPr>
              <p:txBody>
                <a:bodyPr/>
                <a:lstStyle/>
                <a:p>
                  <a:endParaRPr lang="en-US" sz="1200"/>
                </a:p>
              </p:txBody>
            </p:sp>
            <p:sp>
              <p:nvSpPr>
                <p:cNvPr id="35953" name="Rectangle 78">
                  <a:extLst>
                    <a:ext uri="{FF2B5EF4-FFF2-40B4-BE49-F238E27FC236}">
                      <a16:creationId xmlns:a16="http://schemas.microsoft.com/office/drawing/2014/main" id="{530D91E0-2D07-849C-3C78-FF5010B235CC}"/>
                    </a:ext>
                  </a:extLst>
                </p:cNvPr>
                <p:cNvSpPr>
                  <a:spLocks noChangeArrowheads="1"/>
                </p:cNvSpPr>
                <p:nvPr/>
              </p:nvSpPr>
              <p:spPr bwMode="auto">
                <a:xfrm>
                  <a:off x="1650" y="474"/>
                  <a:ext cx="6" cy="1254"/>
                </a:xfrm>
                <a:prstGeom prst="rect">
                  <a:avLst/>
                </a:prstGeom>
                <a:noFill/>
                <a:ln w="9525">
                  <a:noFill/>
                  <a:miter lim="800000"/>
                  <a:headEnd/>
                  <a:tailEnd/>
                </a:ln>
              </p:spPr>
              <p:txBody>
                <a:bodyPr/>
                <a:lstStyle/>
                <a:p>
                  <a:endParaRPr lang="en-US" sz="1200"/>
                </a:p>
              </p:txBody>
            </p:sp>
            <p:sp>
              <p:nvSpPr>
                <p:cNvPr id="35954" name="Line 79">
                  <a:extLst>
                    <a:ext uri="{FF2B5EF4-FFF2-40B4-BE49-F238E27FC236}">
                      <a16:creationId xmlns:a16="http://schemas.microsoft.com/office/drawing/2014/main" id="{1B5ACDD1-CA97-5CBA-4560-3E414AED27F3}"/>
                    </a:ext>
                  </a:extLst>
                </p:cNvPr>
                <p:cNvSpPr>
                  <a:spLocks noChangeShapeType="1"/>
                </p:cNvSpPr>
                <p:nvPr/>
              </p:nvSpPr>
              <p:spPr bwMode="auto">
                <a:xfrm>
                  <a:off x="1680" y="474"/>
                  <a:ext cx="1" cy="1254"/>
                </a:xfrm>
                <a:prstGeom prst="line">
                  <a:avLst/>
                </a:prstGeom>
                <a:noFill/>
                <a:ln w="0">
                  <a:solidFill>
                    <a:srgbClr val="000000"/>
                  </a:solidFill>
                  <a:round/>
                  <a:headEnd/>
                  <a:tailEnd/>
                </a:ln>
              </p:spPr>
              <p:txBody>
                <a:bodyPr/>
                <a:lstStyle/>
                <a:p>
                  <a:endParaRPr lang="en-US" sz="1200"/>
                </a:p>
              </p:txBody>
            </p:sp>
            <p:sp>
              <p:nvSpPr>
                <p:cNvPr id="35955" name="Rectangle 80">
                  <a:extLst>
                    <a:ext uri="{FF2B5EF4-FFF2-40B4-BE49-F238E27FC236}">
                      <a16:creationId xmlns:a16="http://schemas.microsoft.com/office/drawing/2014/main" id="{325DF859-A2A2-1827-079A-3C6F130E5CC7}"/>
                    </a:ext>
                  </a:extLst>
                </p:cNvPr>
                <p:cNvSpPr>
                  <a:spLocks noChangeArrowheads="1"/>
                </p:cNvSpPr>
                <p:nvPr/>
              </p:nvSpPr>
              <p:spPr bwMode="auto">
                <a:xfrm>
                  <a:off x="1680" y="474"/>
                  <a:ext cx="6" cy="1254"/>
                </a:xfrm>
                <a:prstGeom prst="rect">
                  <a:avLst/>
                </a:prstGeom>
                <a:noFill/>
                <a:ln w="9525">
                  <a:noFill/>
                  <a:miter lim="800000"/>
                  <a:headEnd/>
                  <a:tailEnd/>
                </a:ln>
              </p:spPr>
              <p:txBody>
                <a:bodyPr/>
                <a:lstStyle/>
                <a:p>
                  <a:endParaRPr lang="en-US" sz="1200"/>
                </a:p>
              </p:txBody>
            </p:sp>
            <p:sp>
              <p:nvSpPr>
                <p:cNvPr id="35956" name="Line 81">
                  <a:extLst>
                    <a:ext uri="{FF2B5EF4-FFF2-40B4-BE49-F238E27FC236}">
                      <a16:creationId xmlns:a16="http://schemas.microsoft.com/office/drawing/2014/main" id="{337FA65C-B0CB-8125-2B5D-007B46F4B0D4}"/>
                    </a:ext>
                  </a:extLst>
                </p:cNvPr>
                <p:cNvSpPr>
                  <a:spLocks noChangeShapeType="1"/>
                </p:cNvSpPr>
                <p:nvPr/>
              </p:nvSpPr>
              <p:spPr bwMode="auto">
                <a:xfrm>
                  <a:off x="1710" y="474"/>
                  <a:ext cx="1" cy="1254"/>
                </a:xfrm>
                <a:prstGeom prst="line">
                  <a:avLst/>
                </a:prstGeom>
                <a:noFill/>
                <a:ln w="0">
                  <a:solidFill>
                    <a:srgbClr val="000000"/>
                  </a:solidFill>
                  <a:round/>
                  <a:headEnd/>
                  <a:tailEnd/>
                </a:ln>
              </p:spPr>
              <p:txBody>
                <a:bodyPr/>
                <a:lstStyle/>
                <a:p>
                  <a:endParaRPr lang="en-US" sz="1200"/>
                </a:p>
              </p:txBody>
            </p:sp>
            <p:sp>
              <p:nvSpPr>
                <p:cNvPr id="35957" name="Rectangle 82">
                  <a:extLst>
                    <a:ext uri="{FF2B5EF4-FFF2-40B4-BE49-F238E27FC236}">
                      <a16:creationId xmlns:a16="http://schemas.microsoft.com/office/drawing/2014/main" id="{7DAC6786-7D34-E53F-ECFB-FA39D60F4EA4}"/>
                    </a:ext>
                  </a:extLst>
                </p:cNvPr>
                <p:cNvSpPr>
                  <a:spLocks noChangeArrowheads="1"/>
                </p:cNvSpPr>
                <p:nvPr/>
              </p:nvSpPr>
              <p:spPr bwMode="auto">
                <a:xfrm>
                  <a:off x="1710" y="474"/>
                  <a:ext cx="6" cy="1254"/>
                </a:xfrm>
                <a:prstGeom prst="rect">
                  <a:avLst/>
                </a:prstGeom>
                <a:noFill/>
                <a:ln w="9525">
                  <a:noFill/>
                  <a:miter lim="800000"/>
                  <a:headEnd/>
                  <a:tailEnd/>
                </a:ln>
              </p:spPr>
              <p:txBody>
                <a:bodyPr/>
                <a:lstStyle/>
                <a:p>
                  <a:endParaRPr lang="en-US" sz="1200"/>
                </a:p>
              </p:txBody>
            </p:sp>
            <p:sp>
              <p:nvSpPr>
                <p:cNvPr id="35958" name="Line 83">
                  <a:extLst>
                    <a:ext uri="{FF2B5EF4-FFF2-40B4-BE49-F238E27FC236}">
                      <a16:creationId xmlns:a16="http://schemas.microsoft.com/office/drawing/2014/main" id="{6352B5AA-1D64-4A97-6B18-1EB2823E385E}"/>
                    </a:ext>
                  </a:extLst>
                </p:cNvPr>
                <p:cNvSpPr>
                  <a:spLocks noChangeShapeType="1"/>
                </p:cNvSpPr>
                <p:nvPr/>
              </p:nvSpPr>
              <p:spPr bwMode="auto">
                <a:xfrm>
                  <a:off x="1740" y="474"/>
                  <a:ext cx="1" cy="1254"/>
                </a:xfrm>
                <a:prstGeom prst="line">
                  <a:avLst/>
                </a:prstGeom>
                <a:noFill/>
                <a:ln w="0">
                  <a:solidFill>
                    <a:srgbClr val="000000"/>
                  </a:solidFill>
                  <a:round/>
                  <a:headEnd/>
                  <a:tailEnd/>
                </a:ln>
              </p:spPr>
              <p:txBody>
                <a:bodyPr/>
                <a:lstStyle/>
                <a:p>
                  <a:endParaRPr lang="en-US" sz="1200"/>
                </a:p>
              </p:txBody>
            </p:sp>
            <p:sp>
              <p:nvSpPr>
                <p:cNvPr id="35959" name="Line 84">
                  <a:extLst>
                    <a:ext uri="{FF2B5EF4-FFF2-40B4-BE49-F238E27FC236}">
                      <a16:creationId xmlns:a16="http://schemas.microsoft.com/office/drawing/2014/main" id="{E897D972-BF8E-7EC2-7245-831A2A8946A0}"/>
                    </a:ext>
                  </a:extLst>
                </p:cNvPr>
                <p:cNvSpPr>
                  <a:spLocks noChangeShapeType="1"/>
                </p:cNvSpPr>
                <p:nvPr/>
              </p:nvSpPr>
              <p:spPr bwMode="auto">
                <a:xfrm>
                  <a:off x="1770" y="474"/>
                  <a:ext cx="1" cy="1254"/>
                </a:xfrm>
                <a:prstGeom prst="line">
                  <a:avLst/>
                </a:prstGeom>
                <a:noFill/>
                <a:ln w="3175">
                  <a:solidFill>
                    <a:srgbClr val="000000"/>
                  </a:solidFill>
                  <a:round/>
                  <a:headEnd/>
                  <a:tailEnd/>
                </a:ln>
              </p:spPr>
              <p:txBody>
                <a:bodyPr/>
                <a:lstStyle/>
                <a:p>
                  <a:endParaRPr lang="en-US" sz="1200"/>
                </a:p>
              </p:txBody>
            </p:sp>
            <p:sp>
              <p:nvSpPr>
                <p:cNvPr id="35960" name="Rectangle 85">
                  <a:extLst>
                    <a:ext uri="{FF2B5EF4-FFF2-40B4-BE49-F238E27FC236}">
                      <a16:creationId xmlns:a16="http://schemas.microsoft.com/office/drawing/2014/main" id="{57801699-F768-1848-3607-4400DA5803A1}"/>
                    </a:ext>
                  </a:extLst>
                </p:cNvPr>
                <p:cNvSpPr>
                  <a:spLocks noChangeArrowheads="1"/>
                </p:cNvSpPr>
                <p:nvPr/>
              </p:nvSpPr>
              <p:spPr bwMode="auto">
                <a:xfrm>
                  <a:off x="1770" y="474"/>
                  <a:ext cx="6" cy="1254"/>
                </a:xfrm>
                <a:prstGeom prst="rect">
                  <a:avLst/>
                </a:prstGeom>
                <a:noFill/>
                <a:ln w="9525">
                  <a:noFill/>
                  <a:miter lim="800000"/>
                  <a:headEnd/>
                  <a:tailEnd/>
                </a:ln>
              </p:spPr>
              <p:txBody>
                <a:bodyPr/>
                <a:lstStyle/>
                <a:p>
                  <a:endParaRPr lang="en-US" sz="1200"/>
                </a:p>
              </p:txBody>
            </p:sp>
            <p:sp>
              <p:nvSpPr>
                <p:cNvPr id="35961" name="Line 86">
                  <a:extLst>
                    <a:ext uri="{FF2B5EF4-FFF2-40B4-BE49-F238E27FC236}">
                      <a16:creationId xmlns:a16="http://schemas.microsoft.com/office/drawing/2014/main" id="{29995F1A-CC53-6BBF-320B-B3BFB7E41F68}"/>
                    </a:ext>
                  </a:extLst>
                </p:cNvPr>
                <p:cNvSpPr>
                  <a:spLocks noChangeShapeType="1"/>
                </p:cNvSpPr>
                <p:nvPr/>
              </p:nvSpPr>
              <p:spPr bwMode="auto">
                <a:xfrm>
                  <a:off x="1800" y="474"/>
                  <a:ext cx="1" cy="1254"/>
                </a:xfrm>
                <a:prstGeom prst="line">
                  <a:avLst/>
                </a:prstGeom>
                <a:noFill/>
                <a:ln w="0">
                  <a:solidFill>
                    <a:srgbClr val="000000"/>
                  </a:solidFill>
                  <a:round/>
                  <a:headEnd/>
                  <a:tailEnd/>
                </a:ln>
              </p:spPr>
              <p:txBody>
                <a:bodyPr/>
                <a:lstStyle/>
                <a:p>
                  <a:endParaRPr lang="en-US" sz="1200"/>
                </a:p>
              </p:txBody>
            </p:sp>
            <p:sp>
              <p:nvSpPr>
                <p:cNvPr id="35962" name="Rectangle 87">
                  <a:extLst>
                    <a:ext uri="{FF2B5EF4-FFF2-40B4-BE49-F238E27FC236}">
                      <a16:creationId xmlns:a16="http://schemas.microsoft.com/office/drawing/2014/main" id="{8D62D7ED-B4A2-4920-15B6-DE9E1C95110C}"/>
                    </a:ext>
                  </a:extLst>
                </p:cNvPr>
                <p:cNvSpPr>
                  <a:spLocks noChangeArrowheads="1"/>
                </p:cNvSpPr>
                <p:nvPr/>
              </p:nvSpPr>
              <p:spPr bwMode="auto">
                <a:xfrm>
                  <a:off x="1800" y="474"/>
                  <a:ext cx="6" cy="1254"/>
                </a:xfrm>
                <a:prstGeom prst="rect">
                  <a:avLst/>
                </a:prstGeom>
                <a:noFill/>
                <a:ln w="9525">
                  <a:noFill/>
                  <a:miter lim="800000"/>
                  <a:headEnd/>
                  <a:tailEnd/>
                </a:ln>
              </p:spPr>
              <p:txBody>
                <a:bodyPr/>
                <a:lstStyle/>
                <a:p>
                  <a:endParaRPr lang="en-US" sz="1200"/>
                </a:p>
              </p:txBody>
            </p:sp>
            <p:sp>
              <p:nvSpPr>
                <p:cNvPr id="35963" name="Line 88">
                  <a:extLst>
                    <a:ext uri="{FF2B5EF4-FFF2-40B4-BE49-F238E27FC236}">
                      <a16:creationId xmlns:a16="http://schemas.microsoft.com/office/drawing/2014/main" id="{1F62D1B1-8D24-CD37-E335-134BD3FC231F}"/>
                    </a:ext>
                  </a:extLst>
                </p:cNvPr>
                <p:cNvSpPr>
                  <a:spLocks noChangeShapeType="1"/>
                </p:cNvSpPr>
                <p:nvPr/>
              </p:nvSpPr>
              <p:spPr bwMode="auto">
                <a:xfrm>
                  <a:off x="1830" y="474"/>
                  <a:ext cx="1" cy="1254"/>
                </a:xfrm>
                <a:prstGeom prst="line">
                  <a:avLst/>
                </a:prstGeom>
                <a:noFill/>
                <a:ln w="0">
                  <a:solidFill>
                    <a:srgbClr val="000000"/>
                  </a:solidFill>
                  <a:round/>
                  <a:headEnd/>
                  <a:tailEnd/>
                </a:ln>
              </p:spPr>
              <p:txBody>
                <a:bodyPr/>
                <a:lstStyle/>
                <a:p>
                  <a:endParaRPr lang="en-US" sz="1200"/>
                </a:p>
              </p:txBody>
            </p:sp>
            <p:sp>
              <p:nvSpPr>
                <p:cNvPr id="35964" name="Rectangle 89">
                  <a:extLst>
                    <a:ext uri="{FF2B5EF4-FFF2-40B4-BE49-F238E27FC236}">
                      <a16:creationId xmlns:a16="http://schemas.microsoft.com/office/drawing/2014/main" id="{5BF23012-9890-4444-1877-DC0611D45B4D}"/>
                    </a:ext>
                  </a:extLst>
                </p:cNvPr>
                <p:cNvSpPr>
                  <a:spLocks noChangeArrowheads="1"/>
                </p:cNvSpPr>
                <p:nvPr/>
              </p:nvSpPr>
              <p:spPr bwMode="auto">
                <a:xfrm>
                  <a:off x="1830" y="474"/>
                  <a:ext cx="6" cy="1254"/>
                </a:xfrm>
                <a:prstGeom prst="rect">
                  <a:avLst/>
                </a:prstGeom>
                <a:noFill/>
                <a:ln w="9525">
                  <a:noFill/>
                  <a:miter lim="800000"/>
                  <a:headEnd/>
                  <a:tailEnd/>
                </a:ln>
              </p:spPr>
              <p:txBody>
                <a:bodyPr/>
                <a:lstStyle/>
                <a:p>
                  <a:endParaRPr lang="en-US" sz="1200"/>
                </a:p>
              </p:txBody>
            </p:sp>
            <p:sp>
              <p:nvSpPr>
                <p:cNvPr id="35965" name="Line 90">
                  <a:extLst>
                    <a:ext uri="{FF2B5EF4-FFF2-40B4-BE49-F238E27FC236}">
                      <a16:creationId xmlns:a16="http://schemas.microsoft.com/office/drawing/2014/main" id="{4AEFF0B5-11DD-397D-2931-E3B1701B8377}"/>
                    </a:ext>
                  </a:extLst>
                </p:cNvPr>
                <p:cNvSpPr>
                  <a:spLocks noChangeShapeType="1"/>
                </p:cNvSpPr>
                <p:nvPr/>
              </p:nvSpPr>
              <p:spPr bwMode="auto">
                <a:xfrm>
                  <a:off x="1860" y="474"/>
                  <a:ext cx="1" cy="1254"/>
                </a:xfrm>
                <a:prstGeom prst="line">
                  <a:avLst/>
                </a:prstGeom>
                <a:noFill/>
                <a:ln w="0">
                  <a:solidFill>
                    <a:srgbClr val="000000"/>
                  </a:solidFill>
                  <a:round/>
                  <a:headEnd/>
                  <a:tailEnd/>
                </a:ln>
              </p:spPr>
              <p:txBody>
                <a:bodyPr/>
                <a:lstStyle/>
                <a:p>
                  <a:endParaRPr lang="en-US" sz="1200"/>
                </a:p>
              </p:txBody>
            </p:sp>
            <p:sp>
              <p:nvSpPr>
                <p:cNvPr id="35966" name="Line 91">
                  <a:extLst>
                    <a:ext uri="{FF2B5EF4-FFF2-40B4-BE49-F238E27FC236}">
                      <a16:creationId xmlns:a16="http://schemas.microsoft.com/office/drawing/2014/main" id="{FF521BB7-1824-BB8E-1142-8B7BA60CEC41}"/>
                    </a:ext>
                  </a:extLst>
                </p:cNvPr>
                <p:cNvSpPr>
                  <a:spLocks noChangeShapeType="1"/>
                </p:cNvSpPr>
                <p:nvPr/>
              </p:nvSpPr>
              <p:spPr bwMode="auto">
                <a:xfrm>
                  <a:off x="1890" y="474"/>
                  <a:ext cx="1" cy="1254"/>
                </a:xfrm>
                <a:prstGeom prst="line">
                  <a:avLst/>
                </a:prstGeom>
                <a:noFill/>
                <a:ln w="0">
                  <a:solidFill>
                    <a:srgbClr val="000000"/>
                  </a:solidFill>
                  <a:round/>
                  <a:headEnd/>
                  <a:tailEnd/>
                </a:ln>
              </p:spPr>
              <p:txBody>
                <a:bodyPr/>
                <a:lstStyle/>
                <a:p>
                  <a:endParaRPr lang="en-US" sz="1200"/>
                </a:p>
              </p:txBody>
            </p:sp>
            <p:sp>
              <p:nvSpPr>
                <p:cNvPr id="35967" name="Rectangle 92">
                  <a:extLst>
                    <a:ext uri="{FF2B5EF4-FFF2-40B4-BE49-F238E27FC236}">
                      <a16:creationId xmlns:a16="http://schemas.microsoft.com/office/drawing/2014/main" id="{3A44D1C3-5243-9E51-E0B8-235EB999D410}"/>
                    </a:ext>
                  </a:extLst>
                </p:cNvPr>
                <p:cNvSpPr>
                  <a:spLocks noChangeArrowheads="1"/>
                </p:cNvSpPr>
                <p:nvPr/>
              </p:nvSpPr>
              <p:spPr bwMode="auto">
                <a:xfrm>
                  <a:off x="1890" y="474"/>
                  <a:ext cx="6" cy="1254"/>
                </a:xfrm>
                <a:prstGeom prst="rect">
                  <a:avLst/>
                </a:prstGeom>
                <a:noFill/>
                <a:ln w="9525">
                  <a:noFill/>
                  <a:miter lim="800000"/>
                  <a:headEnd/>
                  <a:tailEnd/>
                </a:ln>
              </p:spPr>
              <p:txBody>
                <a:bodyPr/>
                <a:lstStyle/>
                <a:p>
                  <a:endParaRPr lang="en-US" sz="1200"/>
                </a:p>
              </p:txBody>
            </p:sp>
            <p:sp>
              <p:nvSpPr>
                <p:cNvPr id="35968" name="Line 93">
                  <a:extLst>
                    <a:ext uri="{FF2B5EF4-FFF2-40B4-BE49-F238E27FC236}">
                      <a16:creationId xmlns:a16="http://schemas.microsoft.com/office/drawing/2014/main" id="{306BCAEF-ED3C-876E-77BA-7F7C5590C0B9}"/>
                    </a:ext>
                  </a:extLst>
                </p:cNvPr>
                <p:cNvSpPr>
                  <a:spLocks noChangeShapeType="1"/>
                </p:cNvSpPr>
                <p:nvPr/>
              </p:nvSpPr>
              <p:spPr bwMode="auto">
                <a:xfrm>
                  <a:off x="1920" y="474"/>
                  <a:ext cx="1" cy="1254"/>
                </a:xfrm>
                <a:prstGeom prst="line">
                  <a:avLst/>
                </a:prstGeom>
                <a:noFill/>
                <a:ln w="0">
                  <a:solidFill>
                    <a:srgbClr val="000000"/>
                  </a:solidFill>
                  <a:round/>
                  <a:headEnd/>
                  <a:tailEnd/>
                </a:ln>
              </p:spPr>
              <p:txBody>
                <a:bodyPr/>
                <a:lstStyle/>
                <a:p>
                  <a:endParaRPr lang="en-US" sz="1200"/>
                </a:p>
              </p:txBody>
            </p:sp>
            <p:sp>
              <p:nvSpPr>
                <p:cNvPr id="35969" name="Line 94">
                  <a:extLst>
                    <a:ext uri="{FF2B5EF4-FFF2-40B4-BE49-F238E27FC236}">
                      <a16:creationId xmlns:a16="http://schemas.microsoft.com/office/drawing/2014/main" id="{FDC63A97-D2C3-FDA3-827F-304C82429F43}"/>
                    </a:ext>
                  </a:extLst>
                </p:cNvPr>
                <p:cNvSpPr>
                  <a:spLocks noChangeShapeType="1"/>
                </p:cNvSpPr>
                <p:nvPr/>
              </p:nvSpPr>
              <p:spPr bwMode="auto">
                <a:xfrm>
                  <a:off x="1950" y="474"/>
                  <a:ext cx="1" cy="1254"/>
                </a:xfrm>
                <a:prstGeom prst="line">
                  <a:avLst/>
                </a:prstGeom>
                <a:noFill/>
                <a:ln w="0">
                  <a:solidFill>
                    <a:srgbClr val="000000"/>
                  </a:solidFill>
                  <a:round/>
                  <a:headEnd/>
                  <a:tailEnd/>
                </a:ln>
              </p:spPr>
              <p:txBody>
                <a:bodyPr/>
                <a:lstStyle/>
                <a:p>
                  <a:endParaRPr lang="en-US" sz="1200"/>
                </a:p>
              </p:txBody>
            </p:sp>
            <p:sp>
              <p:nvSpPr>
                <p:cNvPr id="35970" name="Rectangle 95">
                  <a:extLst>
                    <a:ext uri="{FF2B5EF4-FFF2-40B4-BE49-F238E27FC236}">
                      <a16:creationId xmlns:a16="http://schemas.microsoft.com/office/drawing/2014/main" id="{36DCB570-F744-F034-7800-2B6ABFC52DBC}"/>
                    </a:ext>
                  </a:extLst>
                </p:cNvPr>
                <p:cNvSpPr>
                  <a:spLocks noChangeArrowheads="1"/>
                </p:cNvSpPr>
                <p:nvPr/>
              </p:nvSpPr>
              <p:spPr bwMode="auto">
                <a:xfrm>
                  <a:off x="1950" y="474"/>
                  <a:ext cx="6" cy="1254"/>
                </a:xfrm>
                <a:prstGeom prst="rect">
                  <a:avLst/>
                </a:prstGeom>
                <a:noFill/>
                <a:ln w="9525">
                  <a:noFill/>
                  <a:miter lim="800000"/>
                  <a:headEnd/>
                  <a:tailEnd/>
                </a:ln>
              </p:spPr>
              <p:txBody>
                <a:bodyPr/>
                <a:lstStyle/>
                <a:p>
                  <a:endParaRPr lang="en-US" sz="1200"/>
                </a:p>
              </p:txBody>
            </p:sp>
            <p:sp>
              <p:nvSpPr>
                <p:cNvPr id="35971" name="Line 96">
                  <a:extLst>
                    <a:ext uri="{FF2B5EF4-FFF2-40B4-BE49-F238E27FC236}">
                      <a16:creationId xmlns:a16="http://schemas.microsoft.com/office/drawing/2014/main" id="{07C18BCE-78EE-3D32-32E8-C7C4BF4D2F07}"/>
                    </a:ext>
                  </a:extLst>
                </p:cNvPr>
                <p:cNvSpPr>
                  <a:spLocks noChangeShapeType="1"/>
                </p:cNvSpPr>
                <p:nvPr/>
              </p:nvSpPr>
              <p:spPr bwMode="auto">
                <a:xfrm>
                  <a:off x="1980" y="474"/>
                  <a:ext cx="1" cy="1254"/>
                </a:xfrm>
                <a:prstGeom prst="line">
                  <a:avLst/>
                </a:prstGeom>
                <a:noFill/>
                <a:ln w="0">
                  <a:solidFill>
                    <a:srgbClr val="000000"/>
                  </a:solidFill>
                  <a:round/>
                  <a:headEnd/>
                  <a:tailEnd/>
                </a:ln>
              </p:spPr>
              <p:txBody>
                <a:bodyPr/>
                <a:lstStyle/>
                <a:p>
                  <a:endParaRPr lang="en-US" sz="1200"/>
                </a:p>
              </p:txBody>
            </p:sp>
            <p:sp>
              <p:nvSpPr>
                <p:cNvPr id="35972" name="Line 97">
                  <a:extLst>
                    <a:ext uri="{FF2B5EF4-FFF2-40B4-BE49-F238E27FC236}">
                      <a16:creationId xmlns:a16="http://schemas.microsoft.com/office/drawing/2014/main" id="{D6D36B00-31E5-3345-7C9A-03FFB85F3209}"/>
                    </a:ext>
                  </a:extLst>
                </p:cNvPr>
                <p:cNvSpPr>
                  <a:spLocks noChangeShapeType="1"/>
                </p:cNvSpPr>
                <p:nvPr/>
              </p:nvSpPr>
              <p:spPr bwMode="auto">
                <a:xfrm>
                  <a:off x="2010" y="474"/>
                  <a:ext cx="1" cy="1254"/>
                </a:xfrm>
                <a:prstGeom prst="line">
                  <a:avLst/>
                </a:prstGeom>
                <a:noFill/>
                <a:ln w="0">
                  <a:solidFill>
                    <a:srgbClr val="000000"/>
                  </a:solidFill>
                  <a:round/>
                  <a:headEnd/>
                  <a:tailEnd/>
                </a:ln>
              </p:spPr>
              <p:txBody>
                <a:bodyPr/>
                <a:lstStyle/>
                <a:p>
                  <a:endParaRPr lang="en-US" sz="1200"/>
                </a:p>
              </p:txBody>
            </p:sp>
            <p:sp>
              <p:nvSpPr>
                <p:cNvPr id="35973" name="Rectangle 98">
                  <a:extLst>
                    <a:ext uri="{FF2B5EF4-FFF2-40B4-BE49-F238E27FC236}">
                      <a16:creationId xmlns:a16="http://schemas.microsoft.com/office/drawing/2014/main" id="{1E76B18C-A065-01AB-4BCE-2E316BB548B2}"/>
                    </a:ext>
                  </a:extLst>
                </p:cNvPr>
                <p:cNvSpPr>
                  <a:spLocks noChangeArrowheads="1"/>
                </p:cNvSpPr>
                <p:nvPr/>
              </p:nvSpPr>
              <p:spPr bwMode="auto">
                <a:xfrm>
                  <a:off x="2010" y="474"/>
                  <a:ext cx="6" cy="1254"/>
                </a:xfrm>
                <a:prstGeom prst="rect">
                  <a:avLst/>
                </a:prstGeom>
                <a:noFill/>
                <a:ln w="9525">
                  <a:noFill/>
                  <a:miter lim="800000"/>
                  <a:headEnd/>
                  <a:tailEnd/>
                </a:ln>
              </p:spPr>
              <p:txBody>
                <a:bodyPr/>
                <a:lstStyle/>
                <a:p>
                  <a:endParaRPr lang="en-US" sz="1200"/>
                </a:p>
              </p:txBody>
            </p:sp>
            <p:sp>
              <p:nvSpPr>
                <p:cNvPr id="35974" name="Line 99">
                  <a:extLst>
                    <a:ext uri="{FF2B5EF4-FFF2-40B4-BE49-F238E27FC236}">
                      <a16:creationId xmlns:a16="http://schemas.microsoft.com/office/drawing/2014/main" id="{40919AC6-72D6-86E4-1BE3-05FD0E9E576A}"/>
                    </a:ext>
                  </a:extLst>
                </p:cNvPr>
                <p:cNvSpPr>
                  <a:spLocks noChangeShapeType="1"/>
                </p:cNvSpPr>
                <p:nvPr/>
              </p:nvSpPr>
              <p:spPr bwMode="auto">
                <a:xfrm>
                  <a:off x="2040" y="474"/>
                  <a:ext cx="1" cy="1254"/>
                </a:xfrm>
                <a:prstGeom prst="line">
                  <a:avLst/>
                </a:prstGeom>
                <a:noFill/>
                <a:ln w="0">
                  <a:solidFill>
                    <a:srgbClr val="000000"/>
                  </a:solidFill>
                  <a:round/>
                  <a:headEnd/>
                  <a:tailEnd/>
                </a:ln>
              </p:spPr>
              <p:txBody>
                <a:bodyPr/>
                <a:lstStyle/>
                <a:p>
                  <a:endParaRPr lang="en-US" sz="1200"/>
                </a:p>
              </p:txBody>
            </p:sp>
            <p:sp>
              <p:nvSpPr>
                <p:cNvPr id="35975" name="Rectangle 100">
                  <a:extLst>
                    <a:ext uri="{FF2B5EF4-FFF2-40B4-BE49-F238E27FC236}">
                      <a16:creationId xmlns:a16="http://schemas.microsoft.com/office/drawing/2014/main" id="{07B91906-F7BF-A8A3-7292-1154DDC9772C}"/>
                    </a:ext>
                  </a:extLst>
                </p:cNvPr>
                <p:cNvSpPr>
                  <a:spLocks noChangeArrowheads="1"/>
                </p:cNvSpPr>
                <p:nvPr/>
              </p:nvSpPr>
              <p:spPr bwMode="auto">
                <a:xfrm>
                  <a:off x="2040" y="474"/>
                  <a:ext cx="6" cy="1254"/>
                </a:xfrm>
                <a:prstGeom prst="rect">
                  <a:avLst/>
                </a:prstGeom>
                <a:noFill/>
                <a:ln w="9525">
                  <a:noFill/>
                  <a:miter lim="800000"/>
                  <a:headEnd/>
                  <a:tailEnd/>
                </a:ln>
              </p:spPr>
              <p:txBody>
                <a:bodyPr/>
                <a:lstStyle/>
                <a:p>
                  <a:endParaRPr lang="en-US" sz="1200"/>
                </a:p>
              </p:txBody>
            </p:sp>
            <p:sp>
              <p:nvSpPr>
                <p:cNvPr id="35976" name="Line 101">
                  <a:extLst>
                    <a:ext uri="{FF2B5EF4-FFF2-40B4-BE49-F238E27FC236}">
                      <a16:creationId xmlns:a16="http://schemas.microsoft.com/office/drawing/2014/main" id="{AF8AE60B-BBA7-3A0A-130C-033F06BEC509}"/>
                    </a:ext>
                  </a:extLst>
                </p:cNvPr>
                <p:cNvSpPr>
                  <a:spLocks noChangeShapeType="1"/>
                </p:cNvSpPr>
                <p:nvPr/>
              </p:nvSpPr>
              <p:spPr bwMode="auto">
                <a:xfrm>
                  <a:off x="2070" y="474"/>
                  <a:ext cx="1" cy="1254"/>
                </a:xfrm>
                <a:prstGeom prst="line">
                  <a:avLst/>
                </a:prstGeom>
                <a:noFill/>
                <a:ln w="0">
                  <a:solidFill>
                    <a:srgbClr val="000000"/>
                  </a:solidFill>
                  <a:round/>
                  <a:headEnd/>
                  <a:tailEnd/>
                </a:ln>
              </p:spPr>
              <p:txBody>
                <a:bodyPr/>
                <a:lstStyle/>
                <a:p>
                  <a:endParaRPr lang="en-US" sz="1200"/>
                </a:p>
              </p:txBody>
            </p:sp>
            <p:sp>
              <p:nvSpPr>
                <p:cNvPr id="35977" name="Rectangle 102">
                  <a:extLst>
                    <a:ext uri="{FF2B5EF4-FFF2-40B4-BE49-F238E27FC236}">
                      <a16:creationId xmlns:a16="http://schemas.microsoft.com/office/drawing/2014/main" id="{C863D305-531E-A251-89EF-F91AA6FDF200}"/>
                    </a:ext>
                  </a:extLst>
                </p:cNvPr>
                <p:cNvSpPr>
                  <a:spLocks noChangeArrowheads="1"/>
                </p:cNvSpPr>
                <p:nvPr/>
              </p:nvSpPr>
              <p:spPr bwMode="auto">
                <a:xfrm>
                  <a:off x="2070" y="474"/>
                  <a:ext cx="6" cy="1254"/>
                </a:xfrm>
                <a:prstGeom prst="rect">
                  <a:avLst/>
                </a:prstGeom>
                <a:noFill/>
                <a:ln w="9525">
                  <a:noFill/>
                  <a:miter lim="800000"/>
                  <a:headEnd/>
                  <a:tailEnd/>
                </a:ln>
              </p:spPr>
              <p:txBody>
                <a:bodyPr/>
                <a:lstStyle/>
                <a:p>
                  <a:endParaRPr lang="en-US" sz="1200"/>
                </a:p>
              </p:txBody>
            </p:sp>
            <p:sp>
              <p:nvSpPr>
                <p:cNvPr id="35978" name="Line 103">
                  <a:extLst>
                    <a:ext uri="{FF2B5EF4-FFF2-40B4-BE49-F238E27FC236}">
                      <a16:creationId xmlns:a16="http://schemas.microsoft.com/office/drawing/2014/main" id="{322C2ECB-11DA-3554-FD11-C79E652E21F4}"/>
                    </a:ext>
                  </a:extLst>
                </p:cNvPr>
                <p:cNvSpPr>
                  <a:spLocks noChangeShapeType="1"/>
                </p:cNvSpPr>
                <p:nvPr/>
              </p:nvSpPr>
              <p:spPr bwMode="auto">
                <a:xfrm>
                  <a:off x="2100" y="474"/>
                  <a:ext cx="1" cy="1254"/>
                </a:xfrm>
                <a:prstGeom prst="line">
                  <a:avLst/>
                </a:prstGeom>
                <a:noFill/>
                <a:ln w="0">
                  <a:solidFill>
                    <a:srgbClr val="000000"/>
                  </a:solidFill>
                  <a:round/>
                  <a:headEnd/>
                  <a:tailEnd/>
                </a:ln>
              </p:spPr>
              <p:txBody>
                <a:bodyPr/>
                <a:lstStyle/>
                <a:p>
                  <a:endParaRPr lang="en-US" sz="1200"/>
                </a:p>
              </p:txBody>
            </p:sp>
            <p:sp>
              <p:nvSpPr>
                <p:cNvPr id="35979" name="Rectangle 104">
                  <a:extLst>
                    <a:ext uri="{FF2B5EF4-FFF2-40B4-BE49-F238E27FC236}">
                      <a16:creationId xmlns:a16="http://schemas.microsoft.com/office/drawing/2014/main" id="{903EAAFB-1952-4131-D510-EA0114462F88}"/>
                    </a:ext>
                  </a:extLst>
                </p:cNvPr>
                <p:cNvSpPr>
                  <a:spLocks noChangeArrowheads="1"/>
                </p:cNvSpPr>
                <p:nvPr/>
              </p:nvSpPr>
              <p:spPr bwMode="auto">
                <a:xfrm>
                  <a:off x="2100" y="474"/>
                  <a:ext cx="6" cy="1254"/>
                </a:xfrm>
                <a:prstGeom prst="rect">
                  <a:avLst/>
                </a:prstGeom>
                <a:noFill/>
                <a:ln w="9525">
                  <a:noFill/>
                  <a:miter lim="800000"/>
                  <a:headEnd/>
                  <a:tailEnd/>
                </a:ln>
              </p:spPr>
              <p:txBody>
                <a:bodyPr/>
                <a:lstStyle/>
                <a:p>
                  <a:endParaRPr lang="en-US" sz="1200"/>
                </a:p>
              </p:txBody>
            </p:sp>
            <p:sp>
              <p:nvSpPr>
                <p:cNvPr id="35980" name="Line 105">
                  <a:extLst>
                    <a:ext uri="{FF2B5EF4-FFF2-40B4-BE49-F238E27FC236}">
                      <a16:creationId xmlns:a16="http://schemas.microsoft.com/office/drawing/2014/main" id="{3B282E3C-AC6B-7B67-8344-BC69B4D3CDD5}"/>
                    </a:ext>
                  </a:extLst>
                </p:cNvPr>
                <p:cNvSpPr>
                  <a:spLocks noChangeShapeType="1"/>
                </p:cNvSpPr>
                <p:nvPr/>
              </p:nvSpPr>
              <p:spPr bwMode="auto">
                <a:xfrm>
                  <a:off x="2130" y="474"/>
                  <a:ext cx="1" cy="1254"/>
                </a:xfrm>
                <a:prstGeom prst="line">
                  <a:avLst/>
                </a:prstGeom>
                <a:noFill/>
                <a:ln w="0">
                  <a:solidFill>
                    <a:srgbClr val="000000"/>
                  </a:solidFill>
                  <a:round/>
                  <a:headEnd/>
                  <a:tailEnd/>
                </a:ln>
              </p:spPr>
              <p:txBody>
                <a:bodyPr/>
                <a:lstStyle/>
                <a:p>
                  <a:endParaRPr lang="en-US" sz="1200"/>
                </a:p>
              </p:txBody>
            </p:sp>
            <p:sp>
              <p:nvSpPr>
                <p:cNvPr id="35981" name="Line 106">
                  <a:extLst>
                    <a:ext uri="{FF2B5EF4-FFF2-40B4-BE49-F238E27FC236}">
                      <a16:creationId xmlns:a16="http://schemas.microsoft.com/office/drawing/2014/main" id="{C5C6A7FF-7485-185A-4C57-CEC6DF2EDC6D}"/>
                    </a:ext>
                  </a:extLst>
                </p:cNvPr>
                <p:cNvSpPr>
                  <a:spLocks noChangeShapeType="1"/>
                </p:cNvSpPr>
                <p:nvPr/>
              </p:nvSpPr>
              <p:spPr bwMode="auto">
                <a:xfrm>
                  <a:off x="2160" y="474"/>
                  <a:ext cx="1" cy="1254"/>
                </a:xfrm>
                <a:prstGeom prst="line">
                  <a:avLst/>
                </a:prstGeom>
                <a:noFill/>
                <a:ln w="0">
                  <a:solidFill>
                    <a:srgbClr val="000000"/>
                  </a:solidFill>
                  <a:round/>
                  <a:headEnd/>
                  <a:tailEnd/>
                </a:ln>
              </p:spPr>
              <p:txBody>
                <a:bodyPr/>
                <a:lstStyle/>
                <a:p>
                  <a:endParaRPr lang="en-US" sz="1200"/>
                </a:p>
              </p:txBody>
            </p:sp>
            <p:sp>
              <p:nvSpPr>
                <p:cNvPr id="35982" name="Rectangle 107">
                  <a:extLst>
                    <a:ext uri="{FF2B5EF4-FFF2-40B4-BE49-F238E27FC236}">
                      <a16:creationId xmlns:a16="http://schemas.microsoft.com/office/drawing/2014/main" id="{A04C7BAF-6CF5-2251-FC33-5E0B998BAF5C}"/>
                    </a:ext>
                  </a:extLst>
                </p:cNvPr>
                <p:cNvSpPr>
                  <a:spLocks noChangeArrowheads="1"/>
                </p:cNvSpPr>
                <p:nvPr/>
              </p:nvSpPr>
              <p:spPr bwMode="auto">
                <a:xfrm>
                  <a:off x="2160" y="474"/>
                  <a:ext cx="6" cy="1254"/>
                </a:xfrm>
                <a:prstGeom prst="rect">
                  <a:avLst/>
                </a:prstGeom>
                <a:noFill/>
                <a:ln w="9525">
                  <a:noFill/>
                  <a:miter lim="800000"/>
                  <a:headEnd/>
                  <a:tailEnd/>
                </a:ln>
              </p:spPr>
              <p:txBody>
                <a:bodyPr/>
                <a:lstStyle/>
                <a:p>
                  <a:endParaRPr lang="en-US" sz="1200"/>
                </a:p>
              </p:txBody>
            </p:sp>
            <p:sp>
              <p:nvSpPr>
                <p:cNvPr id="35983" name="Line 108">
                  <a:extLst>
                    <a:ext uri="{FF2B5EF4-FFF2-40B4-BE49-F238E27FC236}">
                      <a16:creationId xmlns:a16="http://schemas.microsoft.com/office/drawing/2014/main" id="{48080BD2-F231-28CE-1AE2-73565A558B35}"/>
                    </a:ext>
                  </a:extLst>
                </p:cNvPr>
                <p:cNvSpPr>
                  <a:spLocks noChangeShapeType="1"/>
                </p:cNvSpPr>
                <p:nvPr/>
              </p:nvSpPr>
              <p:spPr bwMode="auto">
                <a:xfrm>
                  <a:off x="2190" y="474"/>
                  <a:ext cx="1" cy="1254"/>
                </a:xfrm>
                <a:prstGeom prst="line">
                  <a:avLst/>
                </a:prstGeom>
                <a:noFill/>
                <a:ln w="0">
                  <a:solidFill>
                    <a:srgbClr val="000000"/>
                  </a:solidFill>
                  <a:round/>
                  <a:headEnd/>
                  <a:tailEnd/>
                </a:ln>
              </p:spPr>
              <p:txBody>
                <a:bodyPr/>
                <a:lstStyle/>
                <a:p>
                  <a:endParaRPr lang="en-US" sz="1200"/>
                </a:p>
              </p:txBody>
            </p:sp>
            <p:sp>
              <p:nvSpPr>
                <p:cNvPr id="35984" name="Line 109">
                  <a:extLst>
                    <a:ext uri="{FF2B5EF4-FFF2-40B4-BE49-F238E27FC236}">
                      <a16:creationId xmlns:a16="http://schemas.microsoft.com/office/drawing/2014/main" id="{5468A97B-465C-E4AB-5D00-42E3815017B3}"/>
                    </a:ext>
                  </a:extLst>
                </p:cNvPr>
                <p:cNvSpPr>
                  <a:spLocks noChangeShapeType="1"/>
                </p:cNvSpPr>
                <p:nvPr/>
              </p:nvSpPr>
              <p:spPr bwMode="auto">
                <a:xfrm>
                  <a:off x="2220" y="474"/>
                  <a:ext cx="1" cy="1254"/>
                </a:xfrm>
                <a:prstGeom prst="line">
                  <a:avLst/>
                </a:prstGeom>
                <a:noFill/>
                <a:ln w="0">
                  <a:solidFill>
                    <a:srgbClr val="000000"/>
                  </a:solidFill>
                  <a:round/>
                  <a:headEnd/>
                  <a:tailEnd/>
                </a:ln>
              </p:spPr>
              <p:txBody>
                <a:bodyPr/>
                <a:lstStyle/>
                <a:p>
                  <a:endParaRPr lang="en-US" sz="1200"/>
                </a:p>
              </p:txBody>
            </p:sp>
            <p:sp>
              <p:nvSpPr>
                <p:cNvPr id="35985" name="Rectangle 110">
                  <a:extLst>
                    <a:ext uri="{FF2B5EF4-FFF2-40B4-BE49-F238E27FC236}">
                      <a16:creationId xmlns:a16="http://schemas.microsoft.com/office/drawing/2014/main" id="{6C8832D8-FF37-1F08-B078-B9FD800913C2}"/>
                    </a:ext>
                  </a:extLst>
                </p:cNvPr>
                <p:cNvSpPr>
                  <a:spLocks noChangeArrowheads="1"/>
                </p:cNvSpPr>
                <p:nvPr/>
              </p:nvSpPr>
              <p:spPr bwMode="auto">
                <a:xfrm>
                  <a:off x="2220" y="474"/>
                  <a:ext cx="6" cy="1254"/>
                </a:xfrm>
                <a:prstGeom prst="rect">
                  <a:avLst/>
                </a:prstGeom>
                <a:noFill/>
                <a:ln w="9525">
                  <a:noFill/>
                  <a:miter lim="800000"/>
                  <a:headEnd/>
                  <a:tailEnd/>
                </a:ln>
              </p:spPr>
              <p:txBody>
                <a:bodyPr/>
                <a:lstStyle/>
                <a:p>
                  <a:endParaRPr lang="en-US" sz="1200"/>
                </a:p>
              </p:txBody>
            </p:sp>
            <p:sp>
              <p:nvSpPr>
                <p:cNvPr id="35986" name="Line 111">
                  <a:extLst>
                    <a:ext uri="{FF2B5EF4-FFF2-40B4-BE49-F238E27FC236}">
                      <a16:creationId xmlns:a16="http://schemas.microsoft.com/office/drawing/2014/main" id="{0275611D-7C84-4D2A-C10D-847B38D5E488}"/>
                    </a:ext>
                  </a:extLst>
                </p:cNvPr>
                <p:cNvSpPr>
                  <a:spLocks noChangeShapeType="1"/>
                </p:cNvSpPr>
                <p:nvPr/>
              </p:nvSpPr>
              <p:spPr bwMode="auto">
                <a:xfrm>
                  <a:off x="2250" y="474"/>
                  <a:ext cx="1" cy="1254"/>
                </a:xfrm>
                <a:prstGeom prst="line">
                  <a:avLst/>
                </a:prstGeom>
                <a:noFill/>
                <a:ln w="0">
                  <a:solidFill>
                    <a:srgbClr val="000000"/>
                  </a:solidFill>
                  <a:round/>
                  <a:headEnd/>
                  <a:tailEnd/>
                </a:ln>
              </p:spPr>
              <p:txBody>
                <a:bodyPr/>
                <a:lstStyle/>
                <a:p>
                  <a:endParaRPr lang="en-US" sz="1200"/>
                </a:p>
              </p:txBody>
            </p:sp>
            <p:sp>
              <p:nvSpPr>
                <p:cNvPr id="35987" name="Line 112">
                  <a:extLst>
                    <a:ext uri="{FF2B5EF4-FFF2-40B4-BE49-F238E27FC236}">
                      <a16:creationId xmlns:a16="http://schemas.microsoft.com/office/drawing/2014/main" id="{7EC45FCC-4E16-F903-44A2-BE084FC114B4}"/>
                    </a:ext>
                  </a:extLst>
                </p:cNvPr>
                <p:cNvSpPr>
                  <a:spLocks noChangeShapeType="1"/>
                </p:cNvSpPr>
                <p:nvPr/>
              </p:nvSpPr>
              <p:spPr bwMode="auto">
                <a:xfrm>
                  <a:off x="2280" y="468"/>
                  <a:ext cx="1" cy="1260"/>
                </a:xfrm>
                <a:prstGeom prst="line">
                  <a:avLst/>
                </a:prstGeom>
                <a:noFill/>
                <a:ln w="0">
                  <a:solidFill>
                    <a:srgbClr val="000000"/>
                  </a:solidFill>
                  <a:round/>
                  <a:headEnd/>
                  <a:tailEnd/>
                </a:ln>
              </p:spPr>
              <p:txBody>
                <a:bodyPr/>
                <a:lstStyle/>
                <a:p>
                  <a:endParaRPr lang="en-US" sz="1200"/>
                </a:p>
              </p:txBody>
            </p:sp>
            <p:sp>
              <p:nvSpPr>
                <p:cNvPr id="35988" name="Rectangle 113">
                  <a:extLst>
                    <a:ext uri="{FF2B5EF4-FFF2-40B4-BE49-F238E27FC236}">
                      <a16:creationId xmlns:a16="http://schemas.microsoft.com/office/drawing/2014/main" id="{342938C6-A7FA-170B-C2CA-A5DB173962F6}"/>
                    </a:ext>
                  </a:extLst>
                </p:cNvPr>
                <p:cNvSpPr>
                  <a:spLocks noChangeArrowheads="1"/>
                </p:cNvSpPr>
                <p:nvPr/>
              </p:nvSpPr>
              <p:spPr bwMode="auto">
                <a:xfrm>
                  <a:off x="2280" y="468"/>
                  <a:ext cx="6" cy="1260"/>
                </a:xfrm>
                <a:prstGeom prst="rect">
                  <a:avLst/>
                </a:prstGeom>
                <a:noFill/>
                <a:ln w="9525">
                  <a:noFill/>
                  <a:miter lim="800000"/>
                  <a:headEnd/>
                  <a:tailEnd/>
                </a:ln>
              </p:spPr>
              <p:txBody>
                <a:bodyPr/>
                <a:lstStyle/>
                <a:p>
                  <a:endParaRPr lang="en-US" sz="1200"/>
                </a:p>
              </p:txBody>
            </p:sp>
            <p:sp>
              <p:nvSpPr>
                <p:cNvPr id="35989" name="Line 114">
                  <a:extLst>
                    <a:ext uri="{FF2B5EF4-FFF2-40B4-BE49-F238E27FC236}">
                      <a16:creationId xmlns:a16="http://schemas.microsoft.com/office/drawing/2014/main" id="{E2DF7541-356F-CD99-F23C-358D30E4D803}"/>
                    </a:ext>
                  </a:extLst>
                </p:cNvPr>
                <p:cNvSpPr>
                  <a:spLocks noChangeShapeType="1"/>
                </p:cNvSpPr>
                <p:nvPr/>
              </p:nvSpPr>
              <p:spPr bwMode="auto">
                <a:xfrm>
                  <a:off x="1506" y="462"/>
                  <a:ext cx="798" cy="1"/>
                </a:xfrm>
                <a:prstGeom prst="line">
                  <a:avLst/>
                </a:prstGeom>
                <a:noFill/>
                <a:ln w="0">
                  <a:solidFill>
                    <a:srgbClr val="000000"/>
                  </a:solidFill>
                  <a:round/>
                  <a:headEnd/>
                  <a:tailEnd/>
                </a:ln>
              </p:spPr>
              <p:txBody>
                <a:bodyPr/>
                <a:lstStyle/>
                <a:p>
                  <a:endParaRPr lang="en-US" sz="1200"/>
                </a:p>
              </p:txBody>
            </p:sp>
          </p:grpSp>
          <p:sp>
            <p:nvSpPr>
              <p:cNvPr id="30" name="Rectangle 115">
                <a:extLst>
                  <a:ext uri="{FF2B5EF4-FFF2-40B4-BE49-F238E27FC236}">
                    <a16:creationId xmlns:a16="http://schemas.microsoft.com/office/drawing/2014/main" id="{17372359-2B8B-6901-A1DE-3F650F5E9986}"/>
                  </a:ext>
                </a:extLst>
              </p:cNvPr>
              <p:cNvSpPr>
                <a:spLocks noChangeArrowheads="1"/>
              </p:cNvSpPr>
              <p:nvPr/>
            </p:nvSpPr>
            <p:spPr bwMode="auto">
              <a:xfrm>
                <a:off x="2390775" y="733425"/>
                <a:ext cx="1276350" cy="9525"/>
              </a:xfrm>
              <a:prstGeom prst="rect">
                <a:avLst/>
              </a:prstGeom>
              <a:solidFill>
                <a:srgbClr val="000000"/>
              </a:solidFill>
              <a:ln w="9525">
                <a:noFill/>
                <a:miter lim="800000"/>
                <a:headEnd/>
                <a:tailEnd/>
              </a:ln>
            </p:spPr>
            <p:txBody>
              <a:bodyPr/>
              <a:lstStyle/>
              <a:p>
                <a:endParaRPr lang="en-US" sz="1200"/>
              </a:p>
            </p:txBody>
          </p:sp>
          <p:sp>
            <p:nvSpPr>
              <p:cNvPr id="31" name="Rectangle 116">
                <a:extLst>
                  <a:ext uri="{FF2B5EF4-FFF2-40B4-BE49-F238E27FC236}">
                    <a16:creationId xmlns:a16="http://schemas.microsoft.com/office/drawing/2014/main" id="{F3E1C50F-BEC1-B4F6-8AC3-B9AB1530B12B}"/>
                  </a:ext>
                </a:extLst>
              </p:cNvPr>
              <p:cNvSpPr>
                <a:spLocks noChangeArrowheads="1"/>
              </p:cNvSpPr>
              <p:nvPr/>
            </p:nvSpPr>
            <p:spPr bwMode="auto">
              <a:xfrm>
                <a:off x="1200150" y="828675"/>
                <a:ext cx="1019175" cy="2114550"/>
              </a:xfrm>
              <a:prstGeom prst="rect">
                <a:avLst/>
              </a:prstGeom>
              <a:solidFill>
                <a:srgbClr val="FFFFFF"/>
              </a:solidFill>
              <a:ln w="9525">
                <a:noFill/>
                <a:miter lim="800000"/>
                <a:headEnd/>
                <a:tailEnd/>
              </a:ln>
            </p:spPr>
            <p:txBody>
              <a:bodyPr/>
              <a:lstStyle/>
              <a:p>
                <a:endParaRPr lang="en-US" sz="1200"/>
              </a:p>
            </p:txBody>
          </p:sp>
          <p:graphicFrame>
            <p:nvGraphicFramePr>
              <p:cNvPr id="35840" name="Object 124">
                <a:extLst>
                  <a:ext uri="{FF2B5EF4-FFF2-40B4-BE49-F238E27FC236}">
                    <a16:creationId xmlns:a16="http://schemas.microsoft.com/office/drawing/2014/main" id="{E63D028D-AA27-7DC6-FDE5-C754D44D2830}"/>
                  </a:ext>
                </a:extLst>
              </p:cNvPr>
              <p:cNvGraphicFramePr>
                <a:graphicFrameLocks noChangeAspect="1"/>
              </p:cNvGraphicFramePr>
              <p:nvPr/>
            </p:nvGraphicFramePr>
            <p:xfrm>
              <a:off x="3648075" y="5095875"/>
              <a:ext cx="1533525" cy="390525"/>
            </p:xfrm>
            <a:graphic>
              <a:graphicData uri="http://schemas.openxmlformats.org/presentationml/2006/ole">
                <mc:AlternateContent xmlns:mc="http://schemas.openxmlformats.org/markup-compatibility/2006">
                  <mc:Choice xmlns:v="urn:schemas-microsoft-com:vml" Requires="v">
                    <p:oleObj name="Worksheet" r:id="rId5" imgW="1437840" imgH="390240" progId="Excel.Sheet.8">
                      <p:embed/>
                    </p:oleObj>
                  </mc:Choice>
                  <mc:Fallback>
                    <p:oleObj name="Worksheet" r:id="rId5" imgW="1437840" imgH="390240" progId="Excel.Sheet.8">
                      <p:embed/>
                      <p:pic>
                        <p:nvPicPr>
                          <p:cNvPr id="35840" name="Object 124">
                            <a:extLst>
                              <a:ext uri="{FF2B5EF4-FFF2-40B4-BE49-F238E27FC236}">
                                <a16:creationId xmlns:a16="http://schemas.microsoft.com/office/drawing/2014/main" id="{E63D028D-AA27-7DC6-FDE5-C754D44D2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075" y="5095875"/>
                            <a:ext cx="15335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41" name="Object 125">
                <a:extLst>
                  <a:ext uri="{FF2B5EF4-FFF2-40B4-BE49-F238E27FC236}">
                    <a16:creationId xmlns:a16="http://schemas.microsoft.com/office/drawing/2014/main" id="{E8D17841-9798-802B-BD82-641348C71472}"/>
                  </a:ext>
                </a:extLst>
              </p:cNvPr>
              <p:cNvGraphicFramePr>
                <a:graphicFrameLocks noChangeAspect="1"/>
              </p:cNvGraphicFramePr>
              <p:nvPr/>
            </p:nvGraphicFramePr>
            <p:xfrm>
              <a:off x="2257425" y="5095875"/>
              <a:ext cx="1247775" cy="390525"/>
            </p:xfrm>
            <a:graphic>
              <a:graphicData uri="http://schemas.openxmlformats.org/presentationml/2006/ole">
                <mc:AlternateContent xmlns:mc="http://schemas.openxmlformats.org/markup-compatibility/2006">
                  <mc:Choice xmlns:v="urn:schemas-microsoft-com:vml" Requires="v">
                    <p:oleObj name="Worksheet" r:id="rId7" imgW="1169640" imgH="390240" progId="Excel.Sheet.8">
                      <p:embed/>
                    </p:oleObj>
                  </mc:Choice>
                  <mc:Fallback>
                    <p:oleObj name="Worksheet" r:id="rId7" imgW="1169640" imgH="390240" progId="Excel.Sheet.8">
                      <p:embed/>
                      <p:pic>
                        <p:nvPicPr>
                          <p:cNvPr id="35841" name="Object 125">
                            <a:extLst>
                              <a:ext uri="{FF2B5EF4-FFF2-40B4-BE49-F238E27FC236}">
                                <a16:creationId xmlns:a16="http://schemas.microsoft.com/office/drawing/2014/main" id="{E8D17841-9798-802B-BD82-641348C714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7425" y="5095875"/>
                            <a:ext cx="12477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44" name="Object 126">
                <a:extLst>
                  <a:ext uri="{FF2B5EF4-FFF2-40B4-BE49-F238E27FC236}">
                    <a16:creationId xmlns:a16="http://schemas.microsoft.com/office/drawing/2014/main" id="{7FD8A7AC-25EB-3D1C-D8F6-9C5F564FF703}"/>
                  </a:ext>
                </a:extLst>
              </p:cNvPr>
              <p:cNvGraphicFramePr>
                <a:graphicFrameLocks noChangeAspect="1"/>
              </p:cNvGraphicFramePr>
              <p:nvPr/>
            </p:nvGraphicFramePr>
            <p:xfrm>
              <a:off x="3276600" y="5943600"/>
              <a:ext cx="2324100" cy="200025"/>
            </p:xfrm>
            <a:graphic>
              <a:graphicData uri="http://schemas.openxmlformats.org/presentationml/2006/ole">
                <mc:AlternateContent xmlns:mc="http://schemas.openxmlformats.org/markup-compatibility/2006">
                  <mc:Choice xmlns:v="urn:schemas-microsoft-com:vml" Requires="v">
                    <p:oleObj name="Worksheet" r:id="rId9" imgW="2178720" imgH="199800" progId="Excel.Sheet.8">
                      <p:embed/>
                    </p:oleObj>
                  </mc:Choice>
                  <mc:Fallback>
                    <p:oleObj name="Worksheet" r:id="rId9" imgW="2178720" imgH="199800" progId="Excel.Sheet.8">
                      <p:embed/>
                      <p:pic>
                        <p:nvPicPr>
                          <p:cNvPr id="35844" name="Object 126">
                            <a:extLst>
                              <a:ext uri="{FF2B5EF4-FFF2-40B4-BE49-F238E27FC236}">
                                <a16:creationId xmlns:a16="http://schemas.microsoft.com/office/drawing/2014/main" id="{7FD8A7AC-25EB-3D1C-D8F6-9C5F564FF7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5943600"/>
                            <a:ext cx="23241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45" name="Object 127">
                <a:extLst>
                  <a:ext uri="{FF2B5EF4-FFF2-40B4-BE49-F238E27FC236}">
                    <a16:creationId xmlns:a16="http://schemas.microsoft.com/office/drawing/2014/main" id="{B19BD171-A1BC-5276-72A5-53C9C84BF146}"/>
                  </a:ext>
                </a:extLst>
              </p:cNvPr>
              <p:cNvGraphicFramePr>
                <a:graphicFrameLocks noChangeAspect="1"/>
              </p:cNvGraphicFramePr>
              <p:nvPr/>
            </p:nvGraphicFramePr>
            <p:xfrm>
              <a:off x="2466975" y="4448175"/>
              <a:ext cx="1419225" cy="581025"/>
            </p:xfrm>
            <a:graphic>
              <a:graphicData uri="http://schemas.openxmlformats.org/presentationml/2006/ole">
                <mc:AlternateContent xmlns:mc="http://schemas.openxmlformats.org/markup-compatibility/2006">
                  <mc:Choice xmlns:v="urn:schemas-microsoft-com:vml" Requires="v">
                    <p:oleObj name="Worksheet" r:id="rId11" imgW="1330560" imgH="580320" progId="Excel.Sheet.8">
                      <p:embed/>
                    </p:oleObj>
                  </mc:Choice>
                  <mc:Fallback>
                    <p:oleObj name="Worksheet" r:id="rId11" imgW="1330560" imgH="580320" progId="Excel.Sheet.8">
                      <p:embed/>
                      <p:pic>
                        <p:nvPicPr>
                          <p:cNvPr id="35845" name="Object 127">
                            <a:extLst>
                              <a:ext uri="{FF2B5EF4-FFF2-40B4-BE49-F238E27FC236}">
                                <a16:creationId xmlns:a16="http://schemas.microsoft.com/office/drawing/2014/main" id="{B19BD171-A1BC-5276-72A5-53C9C84BF1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975" y="4448175"/>
                            <a:ext cx="14192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46" name="Object 128">
                <a:extLst>
                  <a:ext uri="{FF2B5EF4-FFF2-40B4-BE49-F238E27FC236}">
                    <a16:creationId xmlns:a16="http://schemas.microsoft.com/office/drawing/2014/main" id="{BCB75F0A-FAD6-03E2-065F-A34D3B6569B4}"/>
                  </a:ext>
                </a:extLst>
              </p:cNvPr>
              <p:cNvGraphicFramePr>
                <a:graphicFrameLocks noChangeAspect="1"/>
              </p:cNvGraphicFramePr>
              <p:nvPr/>
            </p:nvGraphicFramePr>
            <p:xfrm>
              <a:off x="1447800" y="5572125"/>
              <a:ext cx="1828800" cy="295275"/>
            </p:xfrm>
            <a:graphic>
              <a:graphicData uri="http://schemas.openxmlformats.org/presentationml/2006/ole">
                <mc:AlternateContent xmlns:mc="http://schemas.openxmlformats.org/markup-compatibility/2006">
                  <mc:Choice xmlns:v="urn:schemas-microsoft-com:vml" Requires="v">
                    <p:oleObj name="Worksheet" r:id="rId13" imgW="1714680" imgH="294840" progId="Excel.Sheet.8">
                      <p:embed/>
                    </p:oleObj>
                  </mc:Choice>
                  <mc:Fallback>
                    <p:oleObj name="Worksheet" r:id="rId13" imgW="1714680" imgH="294840" progId="Excel.Sheet.8">
                      <p:embed/>
                      <p:pic>
                        <p:nvPicPr>
                          <p:cNvPr id="35846" name="Object 128">
                            <a:extLst>
                              <a:ext uri="{FF2B5EF4-FFF2-40B4-BE49-F238E27FC236}">
                                <a16:creationId xmlns:a16="http://schemas.microsoft.com/office/drawing/2014/main" id="{BCB75F0A-FAD6-03E2-065F-A34D3B6569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5572125"/>
                            <a:ext cx="18288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47" name="Object 129">
                <a:extLst>
                  <a:ext uri="{FF2B5EF4-FFF2-40B4-BE49-F238E27FC236}">
                    <a16:creationId xmlns:a16="http://schemas.microsoft.com/office/drawing/2014/main" id="{3AE6A68F-166E-F05E-F8D8-90912025CABD}"/>
                  </a:ext>
                </a:extLst>
              </p:cNvPr>
              <p:cNvGraphicFramePr>
                <a:graphicFrameLocks noChangeAspect="1"/>
              </p:cNvGraphicFramePr>
              <p:nvPr/>
            </p:nvGraphicFramePr>
            <p:xfrm>
              <a:off x="5791200" y="5943600"/>
              <a:ext cx="2409825" cy="200025"/>
            </p:xfrm>
            <a:graphic>
              <a:graphicData uri="http://schemas.openxmlformats.org/presentationml/2006/ole">
                <mc:AlternateContent xmlns:mc="http://schemas.openxmlformats.org/markup-compatibility/2006">
                  <mc:Choice xmlns:v="urn:schemas-microsoft-com:vml" Requires="v">
                    <p:oleObj name="Worksheet" r:id="rId15" imgW="2259360" imgH="199800" progId="Excel.Sheet.8">
                      <p:embed/>
                    </p:oleObj>
                  </mc:Choice>
                  <mc:Fallback>
                    <p:oleObj name="Worksheet" r:id="rId15" imgW="2259360" imgH="199800" progId="Excel.Sheet.8">
                      <p:embed/>
                      <p:pic>
                        <p:nvPicPr>
                          <p:cNvPr id="35847" name="Object 129">
                            <a:extLst>
                              <a:ext uri="{FF2B5EF4-FFF2-40B4-BE49-F238E27FC236}">
                                <a16:creationId xmlns:a16="http://schemas.microsoft.com/office/drawing/2014/main" id="{3AE6A68F-166E-F05E-F8D8-90912025CAB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91200" y="5943600"/>
                            <a:ext cx="24098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48" name="Object 130">
                <a:extLst>
                  <a:ext uri="{FF2B5EF4-FFF2-40B4-BE49-F238E27FC236}">
                    <a16:creationId xmlns:a16="http://schemas.microsoft.com/office/drawing/2014/main" id="{5D47DB6A-2637-5D31-2C68-B18EAE441437}"/>
                  </a:ext>
                </a:extLst>
              </p:cNvPr>
              <p:cNvGraphicFramePr>
                <a:graphicFrameLocks noChangeAspect="1"/>
              </p:cNvGraphicFramePr>
              <p:nvPr/>
            </p:nvGraphicFramePr>
            <p:xfrm>
              <a:off x="5867400" y="5572125"/>
              <a:ext cx="2409825" cy="295275"/>
            </p:xfrm>
            <a:graphic>
              <a:graphicData uri="http://schemas.openxmlformats.org/presentationml/2006/ole">
                <mc:AlternateContent xmlns:mc="http://schemas.openxmlformats.org/markup-compatibility/2006">
                  <mc:Choice xmlns:v="urn:schemas-microsoft-com:vml" Requires="v">
                    <p:oleObj name="Worksheet" r:id="rId17" imgW="2259360" imgH="294840" progId="Excel.Sheet.8">
                      <p:embed/>
                    </p:oleObj>
                  </mc:Choice>
                  <mc:Fallback>
                    <p:oleObj name="Worksheet" r:id="rId17" imgW="2259360" imgH="294840" progId="Excel.Sheet.8">
                      <p:embed/>
                      <p:pic>
                        <p:nvPicPr>
                          <p:cNvPr id="35848" name="Object 130">
                            <a:extLst>
                              <a:ext uri="{FF2B5EF4-FFF2-40B4-BE49-F238E27FC236}">
                                <a16:creationId xmlns:a16="http://schemas.microsoft.com/office/drawing/2014/main" id="{5D47DB6A-2637-5D31-2C68-B18EAE4414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5572125"/>
                            <a:ext cx="24098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49" name="Object 131">
                <a:extLst>
                  <a:ext uri="{FF2B5EF4-FFF2-40B4-BE49-F238E27FC236}">
                    <a16:creationId xmlns:a16="http://schemas.microsoft.com/office/drawing/2014/main" id="{5A82F784-87A0-5B39-7A31-C9171BFEA4B6}"/>
                  </a:ext>
                </a:extLst>
              </p:cNvPr>
              <p:cNvGraphicFramePr>
                <a:graphicFrameLocks noChangeAspect="1"/>
              </p:cNvGraphicFramePr>
              <p:nvPr/>
            </p:nvGraphicFramePr>
            <p:xfrm>
              <a:off x="3390900" y="5572125"/>
              <a:ext cx="2400300" cy="295275"/>
            </p:xfrm>
            <a:graphic>
              <a:graphicData uri="http://schemas.openxmlformats.org/presentationml/2006/ole">
                <mc:AlternateContent xmlns:mc="http://schemas.openxmlformats.org/markup-compatibility/2006">
                  <mc:Choice xmlns:v="urn:schemas-microsoft-com:vml" Requires="v">
                    <p:oleObj name="Worksheet" r:id="rId19" imgW="2250360" imgH="294840" progId="Excel.Sheet.8">
                      <p:embed/>
                    </p:oleObj>
                  </mc:Choice>
                  <mc:Fallback>
                    <p:oleObj name="Worksheet" r:id="rId19" imgW="2250360" imgH="294840" progId="Excel.Sheet.8">
                      <p:embed/>
                      <p:pic>
                        <p:nvPicPr>
                          <p:cNvPr id="35849" name="Object 131">
                            <a:extLst>
                              <a:ext uri="{FF2B5EF4-FFF2-40B4-BE49-F238E27FC236}">
                                <a16:creationId xmlns:a16="http://schemas.microsoft.com/office/drawing/2014/main" id="{5A82F784-87A0-5B39-7A31-C9171BFEA4B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0900" y="5572125"/>
                            <a:ext cx="24003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50" name="Object 132">
                <a:extLst>
                  <a:ext uri="{FF2B5EF4-FFF2-40B4-BE49-F238E27FC236}">
                    <a16:creationId xmlns:a16="http://schemas.microsoft.com/office/drawing/2014/main" id="{76217509-5759-C70B-7DBE-33762846D8FE}"/>
                  </a:ext>
                </a:extLst>
              </p:cNvPr>
              <p:cNvGraphicFramePr>
                <a:graphicFrameLocks noChangeAspect="1"/>
              </p:cNvGraphicFramePr>
              <p:nvPr/>
            </p:nvGraphicFramePr>
            <p:xfrm>
              <a:off x="5334000" y="5095875"/>
              <a:ext cx="1685925" cy="390525"/>
            </p:xfrm>
            <a:graphic>
              <a:graphicData uri="http://schemas.openxmlformats.org/presentationml/2006/ole">
                <mc:AlternateContent xmlns:mc="http://schemas.openxmlformats.org/markup-compatibility/2006">
                  <mc:Choice xmlns:v="urn:schemas-microsoft-com:vml" Requires="v">
                    <p:oleObj name="Worksheet" r:id="rId21" imgW="1580400" imgH="390240" progId="Excel.Sheet.8">
                      <p:embed/>
                    </p:oleObj>
                  </mc:Choice>
                  <mc:Fallback>
                    <p:oleObj name="Worksheet" r:id="rId21" imgW="1580400" imgH="390240" progId="Excel.Sheet.8">
                      <p:embed/>
                      <p:pic>
                        <p:nvPicPr>
                          <p:cNvPr id="35850" name="Object 132">
                            <a:extLst>
                              <a:ext uri="{FF2B5EF4-FFF2-40B4-BE49-F238E27FC236}">
                                <a16:creationId xmlns:a16="http://schemas.microsoft.com/office/drawing/2014/main" id="{76217509-5759-C70B-7DBE-33762846D8F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4000" y="5095875"/>
                            <a:ext cx="16859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pSp>
            <p:nvGrpSpPr>
              <p:cNvPr id="35851" name="Group 133">
                <a:extLst>
                  <a:ext uri="{FF2B5EF4-FFF2-40B4-BE49-F238E27FC236}">
                    <a16:creationId xmlns:a16="http://schemas.microsoft.com/office/drawing/2014/main" id="{21E07A87-8D5B-75F7-0CA8-05C9270F69F7}"/>
                  </a:ext>
                </a:extLst>
              </p:cNvPr>
              <p:cNvGrpSpPr>
                <a:grpSpLocks/>
              </p:cNvGrpSpPr>
              <p:nvPr/>
            </p:nvGrpSpPr>
            <p:grpSpPr bwMode="auto">
              <a:xfrm>
                <a:off x="6400800" y="3352800"/>
                <a:ext cx="1905000" cy="1143000"/>
                <a:chOff x="4320" y="1728"/>
                <a:chExt cx="1200" cy="720"/>
              </a:xfrm>
            </p:grpSpPr>
            <p:sp>
              <p:nvSpPr>
                <p:cNvPr id="35877" name="Rectangle 134">
                  <a:extLst>
                    <a:ext uri="{FF2B5EF4-FFF2-40B4-BE49-F238E27FC236}">
                      <a16:creationId xmlns:a16="http://schemas.microsoft.com/office/drawing/2014/main" id="{8394181E-168D-7B47-1353-63D7C8B3E3AF}"/>
                    </a:ext>
                  </a:extLst>
                </p:cNvPr>
                <p:cNvSpPr>
                  <a:spLocks noChangeArrowheads="1"/>
                </p:cNvSpPr>
                <p:nvPr/>
              </p:nvSpPr>
              <p:spPr bwMode="auto">
                <a:xfrm>
                  <a:off x="4338" y="2361"/>
                  <a:ext cx="1182" cy="87"/>
                </a:xfrm>
                <a:prstGeom prst="rect">
                  <a:avLst/>
                </a:prstGeom>
                <a:solidFill>
                  <a:srgbClr val="FF9900"/>
                </a:solidFill>
                <a:ln w="19050">
                  <a:solidFill>
                    <a:schemeClr val="tx1"/>
                  </a:solidFill>
                  <a:miter lim="800000"/>
                  <a:headEnd/>
                  <a:tailEnd/>
                </a:ln>
              </p:spPr>
              <p:txBody>
                <a:bodyPr wrap="none" anchor="ctr"/>
                <a:lstStyle/>
                <a:p>
                  <a:endParaRPr lang="en-US" sz="1200"/>
                </a:p>
              </p:txBody>
            </p:sp>
            <p:sp>
              <p:nvSpPr>
                <p:cNvPr id="35878" name="Freeform 135">
                  <a:extLst>
                    <a:ext uri="{FF2B5EF4-FFF2-40B4-BE49-F238E27FC236}">
                      <a16:creationId xmlns:a16="http://schemas.microsoft.com/office/drawing/2014/main" id="{D69731B0-5B4D-1D6A-E60D-BB7C3A9B1AF7}"/>
                    </a:ext>
                  </a:extLst>
                </p:cNvPr>
                <p:cNvSpPr>
                  <a:spLocks/>
                </p:cNvSpPr>
                <p:nvPr/>
              </p:nvSpPr>
              <p:spPr bwMode="auto">
                <a:xfrm>
                  <a:off x="4332" y="2276"/>
                  <a:ext cx="604" cy="80"/>
                </a:xfrm>
                <a:custGeom>
                  <a:avLst/>
                  <a:gdLst>
                    <a:gd name="T0" fmla="*/ 0 w 387"/>
                    <a:gd name="T1" fmla="*/ 19 h 53"/>
                    <a:gd name="T2" fmla="*/ 12 w 387"/>
                    <a:gd name="T3" fmla="*/ 1 h 53"/>
                    <a:gd name="T4" fmla="*/ 37 w 387"/>
                    <a:gd name="T5" fmla="*/ 2 h 53"/>
                    <a:gd name="T6" fmla="*/ 48 w 387"/>
                    <a:gd name="T7" fmla="*/ 47 h 53"/>
                    <a:gd name="T8" fmla="*/ 66 w 387"/>
                    <a:gd name="T9" fmla="*/ 50 h 53"/>
                    <a:gd name="T10" fmla="*/ 81 w 387"/>
                    <a:gd name="T11" fmla="*/ 37 h 53"/>
                    <a:gd name="T12" fmla="*/ 99 w 387"/>
                    <a:gd name="T13" fmla="*/ 14 h 53"/>
                    <a:gd name="T14" fmla="*/ 126 w 387"/>
                    <a:gd name="T15" fmla="*/ 16 h 53"/>
                    <a:gd name="T16" fmla="*/ 139 w 387"/>
                    <a:gd name="T17" fmla="*/ 38 h 53"/>
                    <a:gd name="T18" fmla="*/ 156 w 387"/>
                    <a:gd name="T19" fmla="*/ 50 h 53"/>
                    <a:gd name="T20" fmla="*/ 186 w 387"/>
                    <a:gd name="T21" fmla="*/ 44 h 53"/>
                    <a:gd name="T22" fmla="*/ 201 w 387"/>
                    <a:gd name="T23" fmla="*/ 31 h 53"/>
                    <a:gd name="T24" fmla="*/ 219 w 387"/>
                    <a:gd name="T25" fmla="*/ 52 h 53"/>
                    <a:gd name="T26" fmla="*/ 235 w 387"/>
                    <a:gd name="T27" fmla="*/ 40 h 53"/>
                    <a:gd name="T28" fmla="*/ 241 w 387"/>
                    <a:gd name="T29" fmla="*/ 25 h 53"/>
                    <a:gd name="T30" fmla="*/ 264 w 387"/>
                    <a:gd name="T31" fmla="*/ 8 h 53"/>
                    <a:gd name="T32" fmla="*/ 280 w 387"/>
                    <a:gd name="T33" fmla="*/ 17 h 53"/>
                    <a:gd name="T34" fmla="*/ 294 w 387"/>
                    <a:gd name="T35" fmla="*/ 35 h 53"/>
                    <a:gd name="T36" fmla="*/ 315 w 387"/>
                    <a:gd name="T37" fmla="*/ 47 h 53"/>
                    <a:gd name="T38" fmla="*/ 340 w 387"/>
                    <a:gd name="T39" fmla="*/ 43 h 53"/>
                    <a:gd name="T40" fmla="*/ 342 w 387"/>
                    <a:gd name="T41" fmla="*/ 38 h 53"/>
                    <a:gd name="T42" fmla="*/ 354 w 387"/>
                    <a:gd name="T43" fmla="*/ 35 h 53"/>
                    <a:gd name="T44" fmla="*/ 366 w 387"/>
                    <a:gd name="T45" fmla="*/ 25 h 53"/>
                    <a:gd name="T46" fmla="*/ 387 w 387"/>
                    <a:gd name="T47" fmla="*/ 16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7"/>
                    <a:gd name="T73" fmla="*/ 0 h 53"/>
                    <a:gd name="T74" fmla="*/ 387 w 387"/>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7" h="53">
                      <a:moveTo>
                        <a:pt x="0" y="19"/>
                      </a:moveTo>
                      <a:cubicBezTo>
                        <a:pt x="1" y="8"/>
                        <a:pt x="3" y="6"/>
                        <a:pt x="12" y="1"/>
                      </a:cubicBezTo>
                      <a:cubicBezTo>
                        <a:pt x="20" y="1"/>
                        <a:pt x="29" y="0"/>
                        <a:pt x="37" y="2"/>
                      </a:cubicBezTo>
                      <a:cubicBezTo>
                        <a:pt x="49" y="5"/>
                        <a:pt x="29" y="44"/>
                        <a:pt x="48" y="47"/>
                      </a:cubicBezTo>
                      <a:cubicBezTo>
                        <a:pt x="55" y="52"/>
                        <a:pt x="57" y="52"/>
                        <a:pt x="66" y="50"/>
                      </a:cubicBezTo>
                      <a:cubicBezTo>
                        <a:pt x="73" y="45"/>
                        <a:pt x="74" y="41"/>
                        <a:pt x="81" y="37"/>
                      </a:cubicBezTo>
                      <a:cubicBezTo>
                        <a:pt x="83" y="26"/>
                        <a:pt x="89" y="19"/>
                        <a:pt x="99" y="14"/>
                      </a:cubicBezTo>
                      <a:cubicBezTo>
                        <a:pt x="108" y="15"/>
                        <a:pt x="117" y="14"/>
                        <a:pt x="126" y="16"/>
                      </a:cubicBezTo>
                      <a:cubicBezTo>
                        <a:pt x="131" y="17"/>
                        <a:pt x="133" y="34"/>
                        <a:pt x="139" y="38"/>
                      </a:cubicBezTo>
                      <a:cubicBezTo>
                        <a:pt x="143" y="44"/>
                        <a:pt x="150" y="46"/>
                        <a:pt x="156" y="50"/>
                      </a:cubicBezTo>
                      <a:cubicBezTo>
                        <a:pt x="166" y="49"/>
                        <a:pt x="177" y="49"/>
                        <a:pt x="186" y="44"/>
                      </a:cubicBezTo>
                      <a:cubicBezTo>
                        <a:pt x="187" y="36"/>
                        <a:pt x="194" y="35"/>
                        <a:pt x="201" y="31"/>
                      </a:cubicBezTo>
                      <a:cubicBezTo>
                        <a:pt x="211" y="38"/>
                        <a:pt x="206" y="44"/>
                        <a:pt x="219" y="52"/>
                      </a:cubicBezTo>
                      <a:cubicBezTo>
                        <a:pt x="231" y="50"/>
                        <a:pt x="239" y="53"/>
                        <a:pt x="235" y="40"/>
                      </a:cubicBezTo>
                      <a:cubicBezTo>
                        <a:pt x="234" y="29"/>
                        <a:pt x="228" y="26"/>
                        <a:pt x="241" y="25"/>
                      </a:cubicBezTo>
                      <a:cubicBezTo>
                        <a:pt x="247" y="16"/>
                        <a:pt x="254" y="11"/>
                        <a:pt x="264" y="8"/>
                      </a:cubicBezTo>
                      <a:cubicBezTo>
                        <a:pt x="270" y="11"/>
                        <a:pt x="275" y="13"/>
                        <a:pt x="280" y="17"/>
                      </a:cubicBezTo>
                      <a:cubicBezTo>
                        <a:pt x="282" y="26"/>
                        <a:pt x="285" y="33"/>
                        <a:pt x="294" y="35"/>
                      </a:cubicBezTo>
                      <a:cubicBezTo>
                        <a:pt x="301" y="40"/>
                        <a:pt x="306" y="45"/>
                        <a:pt x="315" y="47"/>
                      </a:cubicBezTo>
                      <a:cubicBezTo>
                        <a:pt x="323" y="53"/>
                        <a:pt x="335" y="52"/>
                        <a:pt x="340" y="43"/>
                      </a:cubicBezTo>
                      <a:cubicBezTo>
                        <a:pt x="341" y="41"/>
                        <a:pt x="341" y="39"/>
                        <a:pt x="342" y="38"/>
                      </a:cubicBezTo>
                      <a:cubicBezTo>
                        <a:pt x="345" y="36"/>
                        <a:pt x="350" y="36"/>
                        <a:pt x="354" y="35"/>
                      </a:cubicBezTo>
                      <a:cubicBezTo>
                        <a:pt x="362" y="25"/>
                        <a:pt x="357" y="27"/>
                        <a:pt x="366" y="25"/>
                      </a:cubicBezTo>
                      <a:cubicBezTo>
                        <a:pt x="373" y="19"/>
                        <a:pt x="379" y="20"/>
                        <a:pt x="387" y="16"/>
                      </a:cubicBezTo>
                    </a:path>
                  </a:pathLst>
                </a:custGeom>
                <a:noFill/>
                <a:ln w="19050">
                  <a:solidFill>
                    <a:schemeClr val="tx1"/>
                  </a:solidFill>
                  <a:round/>
                  <a:headEnd/>
                  <a:tailEnd/>
                </a:ln>
              </p:spPr>
              <p:txBody>
                <a:bodyPr/>
                <a:lstStyle/>
                <a:p>
                  <a:endParaRPr lang="en-US" sz="1200"/>
                </a:p>
              </p:txBody>
            </p:sp>
            <p:sp>
              <p:nvSpPr>
                <p:cNvPr id="35879" name="Freeform 136">
                  <a:extLst>
                    <a:ext uri="{FF2B5EF4-FFF2-40B4-BE49-F238E27FC236}">
                      <a16:creationId xmlns:a16="http://schemas.microsoft.com/office/drawing/2014/main" id="{755594BB-0DE3-E124-3EC9-90BAF254F087}"/>
                    </a:ext>
                  </a:extLst>
                </p:cNvPr>
                <p:cNvSpPr>
                  <a:spLocks/>
                </p:cNvSpPr>
                <p:nvPr/>
              </p:nvSpPr>
              <p:spPr bwMode="auto">
                <a:xfrm>
                  <a:off x="4940" y="2276"/>
                  <a:ext cx="501" cy="80"/>
                </a:xfrm>
                <a:custGeom>
                  <a:avLst/>
                  <a:gdLst>
                    <a:gd name="T0" fmla="*/ 0 w 387"/>
                    <a:gd name="T1" fmla="*/ 19 h 53"/>
                    <a:gd name="T2" fmla="*/ 12 w 387"/>
                    <a:gd name="T3" fmla="*/ 1 h 53"/>
                    <a:gd name="T4" fmla="*/ 37 w 387"/>
                    <a:gd name="T5" fmla="*/ 2 h 53"/>
                    <a:gd name="T6" fmla="*/ 48 w 387"/>
                    <a:gd name="T7" fmla="*/ 47 h 53"/>
                    <a:gd name="T8" fmla="*/ 66 w 387"/>
                    <a:gd name="T9" fmla="*/ 50 h 53"/>
                    <a:gd name="T10" fmla="*/ 81 w 387"/>
                    <a:gd name="T11" fmla="*/ 37 h 53"/>
                    <a:gd name="T12" fmla="*/ 99 w 387"/>
                    <a:gd name="T13" fmla="*/ 14 h 53"/>
                    <a:gd name="T14" fmla="*/ 126 w 387"/>
                    <a:gd name="T15" fmla="*/ 16 h 53"/>
                    <a:gd name="T16" fmla="*/ 139 w 387"/>
                    <a:gd name="T17" fmla="*/ 38 h 53"/>
                    <a:gd name="T18" fmla="*/ 156 w 387"/>
                    <a:gd name="T19" fmla="*/ 50 h 53"/>
                    <a:gd name="T20" fmla="*/ 186 w 387"/>
                    <a:gd name="T21" fmla="*/ 44 h 53"/>
                    <a:gd name="T22" fmla="*/ 201 w 387"/>
                    <a:gd name="T23" fmla="*/ 31 h 53"/>
                    <a:gd name="T24" fmla="*/ 219 w 387"/>
                    <a:gd name="T25" fmla="*/ 52 h 53"/>
                    <a:gd name="T26" fmla="*/ 235 w 387"/>
                    <a:gd name="T27" fmla="*/ 40 h 53"/>
                    <a:gd name="T28" fmla="*/ 241 w 387"/>
                    <a:gd name="T29" fmla="*/ 25 h 53"/>
                    <a:gd name="T30" fmla="*/ 264 w 387"/>
                    <a:gd name="T31" fmla="*/ 8 h 53"/>
                    <a:gd name="T32" fmla="*/ 280 w 387"/>
                    <a:gd name="T33" fmla="*/ 17 h 53"/>
                    <a:gd name="T34" fmla="*/ 294 w 387"/>
                    <a:gd name="T35" fmla="*/ 35 h 53"/>
                    <a:gd name="T36" fmla="*/ 315 w 387"/>
                    <a:gd name="T37" fmla="*/ 47 h 53"/>
                    <a:gd name="T38" fmla="*/ 340 w 387"/>
                    <a:gd name="T39" fmla="*/ 43 h 53"/>
                    <a:gd name="T40" fmla="*/ 342 w 387"/>
                    <a:gd name="T41" fmla="*/ 38 h 53"/>
                    <a:gd name="T42" fmla="*/ 354 w 387"/>
                    <a:gd name="T43" fmla="*/ 35 h 53"/>
                    <a:gd name="T44" fmla="*/ 366 w 387"/>
                    <a:gd name="T45" fmla="*/ 25 h 53"/>
                    <a:gd name="T46" fmla="*/ 387 w 387"/>
                    <a:gd name="T47" fmla="*/ 16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7"/>
                    <a:gd name="T73" fmla="*/ 0 h 53"/>
                    <a:gd name="T74" fmla="*/ 387 w 387"/>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7" h="53">
                      <a:moveTo>
                        <a:pt x="0" y="19"/>
                      </a:moveTo>
                      <a:cubicBezTo>
                        <a:pt x="1" y="8"/>
                        <a:pt x="3" y="6"/>
                        <a:pt x="12" y="1"/>
                      </a:cubicBezTo>
                      <a:cubicBezTo>
                        <a:pt x="20" y="1"/>
                        <a:pt x="29" y="0"/>
                        <a:pt x="37" y="2"/>
                      </a:cubicBezTo>
                      <a:cubicBezTo>
                        <a:pt x="49" y="5"/>
                        <a:pt x="29" y="44"/>
                        <a:pt x="48" y="47"/>
                      </a:cubicBezTo>
                      <a:cubicBezTo>
                        <a:pt x="55" y="52"/>
                        <a:pt x="57" y="52"/>
                        <a:pt x="66" y="50"/>
                      </a:cubicBezTo>
                      <a:cubicBezTo>
                        <a:pt x="73" y="45"/>
                        <a:pt x="74" y="41"/>
                        <a:pt x="81" y="37"/>
                      </a:cubicBezTo>
                      <a:cubicBezTo>
                        <a:pt x="83" y="26"/>
                        <a:pt x="89" y="19"/>
                        <a:pt x="99" y="14"/>
                      </a:cubicBezTo>
                      <a:cubicBezTo>
                        <a:pt x="108" y="15"/>
                        <a:pt x="117" y="14"/>
                        <a:pt x="126" y="16"/>
                      </a:cubicBezTo>
                      <a:cubicBezTo>
                        <a:pt x="131" y="17"/>
                        <a:pt x="133" y="34"/>
                        <a:pt x="139" y="38"/>
                      </a:cubicBezTo>
                      <a:cubicBezTo>
                        <a:pt x="143" y="44"/>
                        <a:pt x="150" y="46"/>
                        <a:pt x="156" y="50"/>
                      </a:cubicBezTo>
                      <a:cubicBezTo>
                        <a:pt x="166" y="49"/>
                        <a:pt x="177" y="49"/>
                        <a:pt x="186" y="44"/>
                      </a:cubicBezTo>
                      <a:cubicBezTo>
                        <a:pt x="187" y="36"/>
                        <a:pt x="194" y="35"/>
                        <a:pt x="201" y="31"/>
                      </a:cubicBezTo>
                      <a:cubicBezTo>
                        <a:pt x="211" y="38"/>
                        <a:pt x="206" y="44"/>
                        <a:pt x="219" y="52"/>
                      </a:cubicBezTo>
                      <a:cubicBezTo>
                        <a:pt x="231" y="50"/>
                        <a:pt x="239" y="53"/>
                        <a:pt x="235" y="40"/>
                      </a:cubicBezTo>
                      <a:cubicBezTo>
                        <a:pt x="234" y="29"/>
                        <a:pt x="228" y="26"/>
                        <a:pt x="241" y="25"/>
                      </a:cubicBezTo>
                      <a:cubicBezTo>
                        <a:pt x="247" y="16"/>
                        <a:pt x="254" y="11"/>
                        <a:pt x="264" y="8"/>
                      </a:cubicBezTo>
                      <a:cubicBezTo>
                        <a:pt x="270" y="11"/>
                        <a:pt x="275" y="13"/>
                        <a:pt x="280" y="17"/>
                      </a:cubicBezTo>
                      <a:cubicBezTo>
                        <a:pt x="282" y="26"/>
                        <a:pt x="285" y="33"/>
                        <a:pt x="294" y="35"/>
                      </a:cubicBezTo>
                      <a:cubicBezTo>
                        <a:pt x="301" y="40"/>
                        <a:pt x="306" y="45"/>
                        <a:pt x="315" y="47"/>
                      </a:cubicBezTo>
                      <a:cubicBezTo>
                        <a:pt x="323" y="53"/>
                        <a:pt x="335" y="52"/>
                        <a:pt x="340" y="43"/>
                      </a:cubicBezTo>
                      <a:cubicBezTo>
                        <a:pt x="341" y="41"/>
                        <a:pt x="341" y="39"/>
                        <a:pt x="342" y="38"/>
                      </a:cubicBezTo>
                      <a:cubicBezTo>
                        <a:pt x="345" y="36"/>
                        <a:pt x="350" y="36"/>
                        <a:pt x="354" y="35"/>
                      </a:cubicBezTo>
                      <a:cubicBezTo>
                        <a:pt x="362" y="25"/>
                        <a:pt x="357" y="27"/>
                        <a:pt x="366" y="25"/>
                      </a:cubicBezTo>
                      <a:cubicBezTo>
                        <a:pt x="373" y="19"/>
                        <a:pt x="379" y="20"/>
                        <a:pt x="387" y="16"/>
                      </a:cubicBezTo>
                    </a:path>
                  </a:pathLst>
                </a:custGeom>
                <a:noFill/>
                <a:ln w="19050">
                  <a:solidFill>
                    <a:schemeClr val="tx1"/>
                  </a:solidFill>
                  <a:round/>
                  <a:headEnd/>
                  <a:tailEnd/>
                </a:ln>
              </p:spPr>
              <p:txBody>
                <a:bodyPr/>
                <a:lstStyle/>
                <a:p>
                  <a:endParaRPr lang="en-US" sz="1200"/>
                </a:p>
              </p:txBody>
            </p:sp>
            <p:sp>
              <p:nvSpPr>
                <p:cNvPr id="35880" name="Freeform 137">
                  <a:extLst>
                    <a:ext uri="{FF2B5EF4-FFF2-40B4-BE49-F238E27FC236}">
                      <a16:creationId xmlns:a16="http://schemas.microsoft.com/office/drawing/2014/main" id="{28F7637A-0BA4-3796-5AC1-B1AA4CFD098D}"/>
                    </a:ext>
                  </a:extLst>
                </p:cNvPr>
                <p:cNvSpPr>
                  <a:spLocks/>
                </p:cNvSpPr>
                <p:nvPr/>
              </p:nvSpPr>
              <p:spPr bwMode="auto">
                <a:xfrm>
                  <a:off x="4351" y="1813"/>
                  <a:ext cx="82" cy="455"/>
                </a:xfrm>
                <a:custGeom>
                  <a:avLst/>
                  <a:gdLst>
                    <a:gd name="T0" fmla="*/ 0 w 25"/>
                    <a:gd name="T1" fmla="*/ 93 h 93"/>
                    <a:gd name="T2" fmla="*/ 20 w 25"/>
                    <a:gd name="T3" fmla="*/ 86 h 93"/>
                    <a:gd name="T4" fmla="*/ 15 w 25"/>
                    <a:gd name="T5" fmla="*/ 62 h 93"/>
                    <a:gd name="T6" fmla="*/ 3 w 25"/>
                    <a:gd name="T7" fmla="*/ 50 h 93"/>
                    <a:gd name="T8" fmla="*/ 17 w 25"/>
                    <a:gd name="T9" fmla="*/ 26 h 93"/>
                    <a:gd name="T10" fmla="*/ 6 w 25"/>
                    <a:gd name="T11" fmla="*/ 0 h 93"/>
                    <a:gd name="T12" fmla="*/ 0 60000 65536"/>
                    <a:gd name="T13" fmla="*/ 0 60000 65536"/>
                    <a:gd name="T14" fmla="*/ 0 60000 65536"/>
                    <a:gd name="T15" fmla="*/ 0 60000 65536"/>
                    <a:gd name="T16" fmla="*/ 0 60000 65536"/>
                    <a:gd name="T17" fmla="*/ 0 60000 65536"/>
                    <a:gd name="T18" fmla="*/ 0 w 25"/>
                    <a:gd name="T19" fmla="*/ 0 h 93"/>
                    <a:gd name="T20" fmla="*/ 25 w 25"/>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25" h="93">
                      <a:moveTo>
                        <a:pt x="0" y="93"/>
                      </a:moveTo>
                      <a:cubicBezTo>
                        <a:pt x="7" y="92"/>
                        <a:pt x="20" y="86"/>
                        <a:pt x="20" y="86"/>
                      </a:cubicBezTo>
                      <a:cubicBezTo>
                        <a:pt x="24" y="78"/>
                        <a:pt x="25" y="64"/>
                        <a:pt x="15" y="62"/>
                      </a:cubicBezTo>
                      <a:cubicBezTo>
                        <a:pt x="9" y="58"/>
                        <a:pt x="6" y="57"/>
                        <a:pt x="3" y="50"/>
                      </a:cubicBezTo>
                      <a:cubicBezTo>
                        <a:pt x="1" y="36"/>
                        <a:pt x="5" y="31"/>
                        <a:pt x="17" y="26"/>
                      </a:cubicBezTo>
                      <a:cubicBezTo>
                        <a:pt x="19" y="11"/>
                        <a:pt x="15" y="9"/>
                        <a:pt x="6"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1" name="Freeform 138">
                  <a:extLst>
                    <a:ext uri="{FF2B5EF4-FFF2-40B4-BE49-F238E27FC236}">
                      <a16:creationId xmlns:a16="http://schemas.microsoft.com/office/drawing/2014/main" id="{9ACE7D5B-CA78-5CD7-0CDF-768645A15B80}"/>
                    </a:ext>
                  </a:extLst>
                </p:cNvPr>
                <p:cNvSpPr>
                  <a:spLocks/>
                </p:cNvSpPr>
                <p:nvPr/>
              </p:nvSpPr>
              <p:spPr bwMode="auto">
                <a:xfrm>
                  <a:off x="4491" y="1810"/>
                  <a:ext cx="89" cy="490"/>
                </a:xfrm>
                <a:custGeom>
                  <a:avLst/>
                  <a:gdLst>
                    <a:gd name="T0" fmla="*/ 4 w 28"/>
                    <a:gd name="T1" fmla="*/ 100 h 100"/>
                    <a:gd name="T2" fmla="*/ 15 w 28"/>
                    <a:gd name="T3" fmla="*/ 75 h 100"/>
                    <a:gd name="T4" fmla="*/ 28 w 28"/>
                    <a:gd name="T5" fmla="*/ 66 h 100"/>
                    <a:gd name="T6" fmla="*/ 10 w 28"/>
                    <a:gd name="T7" fmla="*/ 51 h 100"/>
                    <a:gd name="T8" fmla="*/ 1 w 28"/>
                    <a:gd name="T9" fmla="*/ 34 h 100"/>
                    <a:gd name="T10" fmla="*/ 10 w 28"/>
                    <a:gd name="T11" fmla="*/ 16 h 100"/>
                    <a:gd name="T12" fmla="*/ 13 w 28"/>
                    <a:gd name="T13" fmla="*/ 0 h 100"/>
                    <a:gd name="T14" fmla="*/ 0 60000 65536"/>
                    <a:gd name="T15" fmla="*/ 0 60000 65536"/>
                    <a:gd name="T16" fmla="*/ 0 60000 65536"/>
                    <a:gd name="T17" fmla="*/ 0 60000 65536"/>
                    <a:gd name="T18" fmla="*/ 0 60000 65536"/>
                    <a:gd name="T19" fmla="*/ 0 60000 65536"/>
                    <a:gd name="T20" fmla="*/ 0 60000 65536"/>
                    <a:gd name="T21" fmla="*/ 0 w 28"/>
                    <a:gd name="T22" fmla="*/ 0 h 100"/>
                    <a:gd name="T23" fmla="*/ 28 w 28"/>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0">
                      <a:moveTo>
                        <a:pt x="4" y="100"/>
                      </a:moveTo>
                      <a:cubicBezTo>
                        <a:pt x="6" y="88"/>
                        <a:pt x="3" y="77"/>
                        <a:pt x="15" y="75"/>
                      </a:cubicBezTo>
                      <a:cubicBezTo>
                        <a:pt x="20" y="71"/>
                        <a:pt x="24" y="71"/>
                        <a:pt x="28" y="66"/>
                      </a:cubicBezTo>
                      <a:cubicBezTo>
                        <a:pt x="26" y="57"/>
                        <a:pt x="19" y="53"/>
                        <a:pt x="10" y="51"/>
                      </a:cubicBezTo>
                      <a:cubicBezTo>
                        <a:pt x="7" y="46"/>
                        <a:pt x="1" y="34"/>
                        <a:pt x="1" y="34"/>
                      </a:cubicBezTo>
                      <a:cubicBezTo>
                        <a:pt x="0" y="26"/>
                        <a:pt x="2" y="20"/>
                        <a:pt x="10" y="16"/>
                      </a:cubicBezTo>
                      <a:cubicBezTo>
                        <a:pt x="14" y="7"/>
                        <a:pt x="13" y="12"/>
                        <a:pt x="13"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2" name="Freeform 139">
                  <a:extLst>
                    <a:ext uri="{FF2B5EF4-FFF2-40B4-BE49-F238E27FC236}">
                      <a16:creationId xmlns:a16="http://schemas.microsoft.com/office/drawing/2014/main" id="{2B69F460-807D-344A-C734-12CF403B7825}"/>
                    </a:ext>
                  </a:extLst>
                </p:cNvPr>
                <p:cNvSpPr>
                  <a:spLocks/>
                </p:cNvSpPr>
                <p:nvPr/>
              </p:nvSpPr>
              <p:spPr bwMode="auto">
                <a:xfrm>
                  <a:off x="4601" y="1728"/>
                  <a:ext cx="87" cy="598"/>
                </a:xfrm>
                <a:custGeom>
                  <a:avLst/>
                  <a:gdLst>
                    <a:gd name="T0" fmla="*/ 9 w 27"/>
                    <a:gd name="T1" fmla="*/ 128 h 128"/>
                    <a:gd name="T2" fmla="*/ 21 w 27"/>
                    <a:gd name="T3" fmla="*/ 86 h 128"/>
                    <a:gd name="T4" fmla="*/ 12 w 27"/>
                    <a:gd name="T5" fmla="*/ 51 h 128"/>
                    <a:gd name="T6" fmla="*/ 23 w 27"/>
                    <a:gd name="T7" fmla="*/ 14 h 128"/>
                    <a:gd name="T8" fmla="*/ 27 w 27"/>
                    <a:gd name="T9" fmla="*/ 0 h 128"/>
                    <a:gd name="T10" fmla="*/ 0 60000 65536"/>
                    <a:gd name="T11" fmla="*/ 0 60000 65536"/>
                    <a:gd name="T12" fmla="*/ 0 60000 65536"/>
                    <a:gd name="T13" fmla="*/ 0 60000 65536"/>
                    <a:gd name="T14" fmla="*/ 0 60000 65536"/>
                    <a:gd name="T15" fmla="*/ 0 w 27"/>
                    <a:gd name="T16" fmla="*/ 0 h 128"/>
                    <a:gd name="T17" fmla="*/ 27 w 27"/>
                    <a:gd name="T18" fmla="*/ 128 h 128"/>
                  </a:gdLst>
                  <a:ahLst/>
                  <a:cxnLst>
                    <a:cxn ang="T10">
                      <a:pos x="T0" y="T1"/>
                    </a:cxn>
                    <a:cxn ang="T11">
                      <a:pos x="T2" y="T3"/>
                    </a:cxn>
                    <a:cxn ang="T12">
                      <a:pos x="T4" y="T5"/>
                    </a:cxn>
                    <a:cxn ang="T13">
                      <a:pos x="T6" y="T7"/>
                    </a:cxn>
                    <a:cxn ang="T14">
                      <a:pos x="T8" y="T9"/>
                    </a:cxn>
                  </a:cxnLst>
                  <a:rect l="T15" t="T16" r="T17" b="T18"/>
                  <a:pathLst>
                    <a:path w="27" h="128">
                      <a:moveTo>
                        <a:pt x="9" y="128"/>
                      </a:moveTo>
                      <a:cubicBezTo>
                        <a:pt x="6" y="105"/>
                        <a:pt x="0" y="102"/>
                        <a:pt x="21" y="86"/>
                      </a:cubicBezTo>
                      <a:cubicBezTo>
                        <a:pt x="26" y="72"/>
                        <a:pt x="25" y="59"/>
                        <a:pt x="12" y="51"/>
                      </a:cubicBezTo>
                      <a:cubicBezTo>
                        <a:pt x="10" y="36"/>
                        <a:pt x="10" y="23"/>
                        <a:pt x="23" y="14"/>
                      </a:cubicBezTo>
                      <a:cubicBezTo>
                        <a:pt x="24" y="8"/>
                        <a:pt x="27" y="6"/>
                        <a:pt x="27"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3" name="Freeform 140">
                  <a:extLst>
                    <a:ext uri="{FF2B5EF4-FFF2-40B4-BE49-F238E27FC236}">
                      <a16:creationId xmlns:a16="http://schemas.microsoft.com/office/drawing/2014/main" id="{D9C156BB-A11B-B0AD-867E-B03FBA30AEE2}"/>
                    </a:ext>
                  </a:extLst>
                </p:cNvPr>
                <p:cNvSpPr>
                  <a:spLocks/>
                </p:cNvSpPr>
                <p:nvPr/>
              </p:nvSpPr>
              <p:spPr bwMode="auto">
                <a:xfrm>
                  <a:off x="4730" y="1757"/>
                  <a:ext cx="101" cy="540"/>
                </a:xfrm>
                <a:custGeom>
                  <a:avLst/>
                  <a:gdLst>
                    <a:gd name="T0" fmla="*/ 6 w 31"/>
                    <a:gd name="T1" fmla="*/ 110 h 110"/>
                    <a:gd name="T2" fmla="*/ 2 w 31"/>
                    <a:gd name="T3" fmla="*/ 93 h 110"/>
                    <a:gd name="T4" fmla="*/ 3 w 31"/>
                    <a:gd name="T5" fmla="*/ 78 h 110"/>
                    <a:gd name="T6" fmla="*/ 27 w 31"/>
                    <a:gd name="T7" fmla="*/ 62 h 110"/>
                    <a:gd name="T8" fmla="*/ 12 w 31"/>
                    <a:gd name="T9" fmla="*/ 35 h 110"/>
                    <a:gd name="T10" fmla="*/ 14 w 31"/>
                    <a:gd name="T11" fmla="*/ 0 h 110"/>
                    <a:gd name="T12" fmla="*/ 0 60000 65536"/>
                    <a:gd name="T13" fmla="*/ 0 60000 65536"/>
                    <a:gd name="T14" fmla="*/ 0 60000 65536"/>
                    <a:gd name="T15" fmla="*/ 0 60000 65536"/>
                    <a:gd name="T16" fmla="*/ 0 60000 65536"/>
                    <a:gd name="T17" fmla="*/ 0 60000 65536"/>
                    <a:gd name="T18" fmla="*/ 0 w 31"/>
                    <a:gd name="T19" fmla="*/ 0 h 110"/>
                    <a:gd name="T20" fmla="*/ 31 w 31"/>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31" h="110">
                      <a:moveTo>
                        <a:pt x="6" y="110"/>
                      </a:moveTo>
                      <a:cubicBezTo>
                        <a:pt x="5" y="104"/>
                        <a:pt x="3" y="99"/>
                        <a:pt x="2" y="93"/>
                      </a:cubicBezTo>
                      <a:cubicBezTo>
                        <a:pt x="2" y="88"/>
                        <a:pt x="0" y="82"/>
                        <a:pt x="3" y="78"/>
                      </a:cubicBezTo>
                      <a:cubicBezTo>
                        <a:pt x="7" y="72"/>
                        <a:pt x="22" y="69"/>
                        <a:pt x="27" y="62"/>
                      </a:cubicBezTo>
                      <a:cubicBezTo>
                        <a:pt x="31" y="51"/>
                        <a:pt x="24" y="37"/>
                        <a:pt x="12" y="35"/>
                      </a:cubicBezTo>
                      <a:cubicBezTo>
                        <a:pt x="13" y="23"/>
                        <a:pt x="14" y="0"/>
                        <a:pt x="14"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4" name="Freeform 141">
                  <a:extLst>
                    <a:ext uri="{FF2B5EF4-FFF2-40B4-BE49-F238E27FC236}">
                      <a16:creationId xmlns:a16="http://schemas.microsoft.com/office/drawing/2014/main" id="{3656C1CF-95F6-BDB8-AC4B-AB8DC1F5DBC1}"/>
                    </a:ext>
                  </a:extLst>
                </p:cNvPr>
                <p:cNvSpPr>
                  <a:spLocks/>
                </p:cNvSpPr>
                <p:nvPr/>
              </p:nvSpPr>
              <p:spPr bwMode="auto">
                <a:xfrm>
                  <a:off x="4871" y="1781"/>
                  <a:ext cx="78" cy="540"/>
                </a:xfrm>
                <a:custGeom>
                  <a:avLst/>
                  <a:gdLst>
                    <a:gd name="T0" fmla="*/ 3 w 29"/>
                    <a:gd name="T1" fmla="*/ 110 h 110"/>
                    <a:gd name="T2" fmla="*/ 20 w 29"/>
                    <a:gd name="T3" fmla="*/ 74 h 110"/>
                    <a:gd name="T4" fmla="*/ 21 w 29"/>
                    <a:gd name="T5" fmla="*/ 62 h 110"/>
                    <a:gd name="T6" fmla="*/ 6 w 29"/>
                    <a:gd name="T7" fmla="*/ 39 h 110"/>
                    <a:gd name="T8" fmla="*/ 12 w 29"/>
                    <a:gd name="T9" fmla="*/ 26 h 110"/>
                    <a:gd name="T10" fmla="*/ 24 w 29"/>
                    <a:gd name="T11" fmla="*/ 8 h 110"/>
                    <a:gd name="T12" fmla="*/ 26 w 29"/>
                    <a:gd name="T13" fmla="*/ 0 h 110"/>
                    <a:gd name="T14" fmla="*/ 0 60000 65536"/>
                    <a:gd name="T15" fmla="*/ 0 60000 65536"/>
                    <a:gd name="T16" fmla="*/ 0 60000 65536"/>
                    <a:gd name="T17" fmla="*/ 0 60000 65536"/>
                    <a:gd name="T18" fmla="*/ 0 60000 65536"/>
                    <a:gd name="T19" fmla="*/ 0 60000 65536"/>
                    <a:gd name="T20" fmla="*/ 0 60000 65536"/>
                    <a:gd name="T21" fmla="*/ 0 w 29"/>
                    <a:gd name="T22" fmla="*/ 0 h 110"/>
                    <a:gd name="T23" fmla="*/ 29 w 29"/>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10">
                      <a:moveTo>
                        <a:pt x="3" y="110"/>
                      </a:moveTo>
                      <a:cubicBezTo>
                        <a:pt x="0" y="91"/>
                        <a:pt x="0" y="78"/>
                        <a:pt x="20" y="74"/>
                      </a:cubicBezTo>
                      <a:cubicBezTo>
                        <a:pt x="27" y="69"/>
                        <a:pt x="29" y="67"/>
                        <a:pt x="21" y="62"/>
                      </a:cubicBezTo>
                      <a:cubicBezTo>
                        <a:pt x="16" y="54"/>
                        <a:pt x="10" y="48"/>
                        <a:pt x="6" y="39"/>
                      </a:cubicBezTo>
                      <a:cubicBezTo>
                        <a:pt x="5" y="31"/>
                        <a:pt x="3" y="27"/>
                        <a:pt x="12" y="26"/>
                      </a:cubicBezTo>
                      <a:cubicBezTo>
                        <a:pt x="18" y="20"/>
                        <a:pt x="19" y="14"/>
                        <a:pt x="24" y="8"/>
                      </a:cubicBezTo>
                      <a:cubicBezTo>
                        <a:pt x="26" y="1"/>
                        <a:pt x="26" y="4"/>
                        <a:pt x="26"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5" name="Freeform 142">
                  <a:extLst>
                    <a:ext uri="{FF2B5EF4-FFF2-40B4-BE49-F238E27FC236}">
                      <a16:creationId xmlns:a16="http://schemas.microsoft.com/office/drawing/2014/main" id="{0874D68E-4FAC-5706-40BE-17A9EC792C87}"/>
                    </a:ext>
                  </a:extLst>
                </p:cNvPr>
                <p:cNvSpPr>
                  <a:spLocks/>
                </p:cNvSpPr>
                <p:nvPr/>
              </p:nvSpPr>
              <p:spPr bwMode="auto">
                <a:xfrm>
                  <a:off x="5177" y="1850"/>
                  <a:ext cx="75" cy="470"/>
                </a:xfrm>
                <a:custGeom>
                  <a:avLst/>
                  <a:gdLst>
                    <a:gd name="T0" fmla="*/ 5 w 23"/>
                    <a:gd name="T1" fmla="*/ 96 h 96"/>
                    <a:gd name="T2" fmla="*/ 0 w 23"/>
                    <a:gd name="T3" fmla="*/ 79 h 96"/>
                    <a:gd name="T4" fmla="*/ 17 w 23"/>
                    <a:gd name="T5" fmla="*/ 64 h 96"/>
                    <a:gd name="T6" fmla="*/ 12 w 23"/>
                    <a:gd name="T7" fmla="*/ 39 h 96"/>
                    <a:gd name="T8" fmla="*/ 18 w 23"/>
                    <a:gd name="T9" fmla="*/ 19 h 96"/>
                    <a:gd name="T10" fmla="*/ 20 w 23"/>
                    <a:gd name="T11" fmla="*/ 0 h 96"/>
                    <a:gd name="T12" fmla="*/ 0 60000 65536"/>
                    <a:gd name="T13" fmla="*/ 0 60000 65536"/>
                    <a:gd name="T14" fmla="*/ 0 60000 65536"/>
                    <a:gd name="T15" fmla="*/ 0 60000 65536"/>
                    <a:gd name="T16" fmla="*/ 0 60000 65536"/>
                    <a:gd name="T17" fmla="*/ 0 60000 65536"/>
                    <a:gd name="T18" fmla="*/ 0 w 23"/>
                    <a:gd name="T19" fmla="*/ 0 h 96"/>
                    <a:gd name="T20" fmla="*/ 23 w 23"/>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3" h="96">
                      <a:moveTo>
                        <a:pt x="5" y="96"/>
                      </a:moveTo>
                      <a:cubicBezTo>
                        <a:pt x="3" y="90"/>
                        <a:pt x="2" y="85"/>
                        <a:pt x="0" y="79"/>
                      </a:cubicBezTo>
                      <a:cubicBezTo>
                        <a:pt x="3" y="70"/>
                        <a:pt x="9" y="69"/>
                        <a:pt x="17" y="64"/>
                      </a:cubicBezTo>
                      <a:cubicBezTo>
                        <a:pt x="23" y="56"/>
                        <a:pt x="16" y="47"/>
                        <a:pt x="12" y="39"/>
                      </a:cubicBezTo>
                      <a:cubicBezTo>
                        <a:pt x="10" y="30"/>
                        <a:pt x="8" y="22"/>
                        <a:pt x="18" y="19"/>
                      </a:cubicBezTo>
                      <a:cubicBezTo>
                        <a:pt x="22" y="11"/>
                        <a:pt x="20" y="16"/>
                        <a:pt x="20"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6" name="Freeform 143">
                  <a:extLst>
                    <a:ext uri="{FF2B5EF4-FFF2-40B4-BE49-F238E27FC236}">
                      <a16:creationId xmlns:a16="http://schemas.microsoft.com/office/drawing/2014/main" id="{31EFB05F-048E-ACD7-DEA2-1993708D0390}"/>
                    </a:ext>
                  </a:extLst>
                </p:cNvPr>
                <p:cNvSpPr>
                  <a:spLocks/>
                </p:cNvSpPr>
                <p:nvPr/>
              </p:nvSpPr>
              <p:spPr bwMode="auto">
                <a:xfrm rot="10539072">
                  <a:off x="5020" y="1783"/>
                  <a:ext cx="112" cy="512"/>
                </a:xfrm>
                <a:custGeom>
                  <a:avLst/>
                  <a:gdLst>
                    <a:gd name="T0" fmla="*/ 9 w 34"/>
                    <a:gd name="T1" fmla="*/ 103 h 103"/>
                    <a:gd name="T2" fmla="*/ 25 w 34"/>
                    <a:gd name="T3" fmla="*/ 96 h 103"/>
                    <a:gd name="T4" fmla="*/ 12 w 34"/>
                    <a:gd name="T5" fmla="*/ 79 h 103"/>
                    <a:gd name="T6" fmla="*/ 27 w 34"/>
                    <a:gd name="T7" fmla="*/ 51 h 103"/>
                    <a:gd name="T8" fmla="*/ 22 w 34"/>
                    <a:gd name="T9" fmla="*/ 25 h 103"/>
                    <a:gd name="T10" fmla="*/ 22 w 34"/>
                    <a:gd name="T11" fmla="*/ 9 h 103"/>
                    <a:gd name="T12" fmla="*/ 28 w 34"/>
                    <a:gd name="T13" fmla="*/ 0 h 103"/>
                    <a:gd name="T14" fmla="*/ 0 60000 65536"/>
                    <a:gd name="T15" fmla="*/ 0 60000 65536"/>
                    <a:gd name="T16" fmla="*/ 0 60000 65536"/>
                    <a:gd name="T17" fmla="*/ 0 60000 65536"/>
                    <a:gd name="T18" fmla="*/ 0 60000 65536"/>
                    <a:gd name="T19" fmla="*/ 0 60000 65536"/>
                    <a:gd name="T20" fmla="*/ 0 60000 65536"/>
                    <a:gd name="T21" fmla="*/ 0 w 34"/>
                    <a:gd name="T22" fmla="*/ 0 h 103"/>
                    <a:gd name="T23" fmla="*/ 34 w 34"/>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03">
                      <a:moveTo>
                        <a:pt x="9" y="103"/>
                      </a:moveTo>
                      <a:cubicBezTo>
                        <a:pt x="15" y="101"/>
                        <a:pt x="20" y="100"/>
                        <a:pt x="25" y="96"/>
                      </a:cubicBezTo>
                      <a:cubicBezTo>
                        <a:pt x="24" y="80"/>
                        <a:pt x="24" y="85"/>
                        <a:pt x="12" y="79"/>
                      </a:cubicBezTo>
                      <a:cubicBezTo>
                        <a:pt x="0" y="64"/>
                        <a:pt x="17" y="59"/>
                        <a:pt x="27" y="51"/>
                      </a:cubicBezTo>
                      <a:cubicBezTo>
                        <a:pt x="34" y="39"/>
                        <a:pt x="26" y="36"/>
                        <a:pt x="22" y="25"/>
                      </a:cubicBezTo>
                      <a:cubicBezTo>
                        <a:pt x="21" y="20"/>
                        <a:pt x="20" y="14"/>
                        <a:pt x="22" y="9"/>
                      </a:cubicBezTo>
                      <a:cubicBezTo>
                        <a:pt x="23" y="6"/>
                        <a:pt x="28" y="0"/>
                        <a:pt x="28"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7" name="Freeform 144">
                  <a:extLst>
                    <a:ext uri="{FF2B5EF4-FFF2-40B4-BE49-F238E27FC236}">
                      <a16:creationId xmlns:a16="http://schemas.microsoft.com/office/drawing/2014/main" id="{6CB0442F-54A5-31CD-7E3D-B5CB7A358DB2}"/>
                    </a:ext>
                  </a:extLst>
                </p:cNvPr>
                <p:cNvSpPr>
                  <a:spLocks/>
                </p:cNvSpPr>
                <p:nvPr/>
              </p:nvSpPr>
              <p:spPr bwMode="auto">
                <a:xfrm>
                  <a:off x="5353" y="1823"/>
                  <a:ext cx="82" cy="503"/>
                </a:xfrm>
                <a:custGeom>
                  <a:avLst/>
                  <a:gdLst>
                    <a:gd name="T0" fmla="*/ 12 w 31"/>
                    <a:gd name="T1" fmla="*/ 117 h 117"/>
                    <a:gd name="T2" fmla="*/ 18 w 31"/>
                    <a:gd name="T3" fmla="*/ 74 h 117"/>
                    <a:gd name="T4" fmla="*/ 31 w 31"/>
                    <a:gd name="T5" fmla="*/ 62 h 117"/>
                    <a:gd name="T6" fmla="*/ 28 w 31"/>
                    <a:gd name="T7" fmla="*/ 48 h 117"/>
                    <a:gd name="T8" fmla="*/ 22 w 31"/>
                    <a:gd name="T9" fmla="*/ 45 h 117"/>
                    <a:gd name="T10" fmla="*/ 16 w 31"/>
                    <a:gd name="T11" fmla="*/ 33 h 117"/>
                    <a:gd name="T12" fmla="*/ 21 w 31"/>
                    <a:gd name="T13" fmla="*/ 0 h 117"/>
                    <a:gd name="T14" fmla="*/ 0 60000 65536"/>
                    <a:gd name="T15" fmla="*/ 0 60000 65536"/>
                    <a:gd name="T16" fmla="*/ 0 60000 65536"/>
                    <a:gd name="T17" fmla="*/ 0 60000 65536"/>
                    <a:gd name="T18" fmla="*/ 0 60000 65536"/>
                    <a:gd name="T19" fmla="*/ 0 60000 65536"/>
                    <a:gd name="T20" fmla="*/ 0 60000 65536"/>
                    <a:gd name="T21" fmla="*/ 0 w 31"/>
                    <a:gd name="T22" fmla="*/ 0 h 117"/>
                    <a:gd name="T23" fmla="*/ 31 w 31"/>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17">
                      <a:moveTo>
                        <a:pt x="12" y="117"/>
                      </a:moveTo>
                      <a:cubicBezTo>
                        <a:pt x="8" y="105"/>
                        <a:pt x="0" y="77"/>
                        <a:pt x="18" y="74"/>
                      </a:cubicBezTo>
                      <a:cubicBezTo>
                        <a:pt x="24" y="70"/>
                        <a:pt x="27" y="68"/>
                        <a:pt x="31" y="62"/>
                      </a:cubicBezTo>
                      <a:cubicBezTo>
                        <a:pt x="30" y="57"/>
                        <a:pt x="30" y="52"/>
                        <a:pt x="28" y="48"/>
                      </a:cubicBezTo>
                      <a:cubicBezTo>
                        <a:pt x="27" y="46"/>
                        <a:pt x="23" y="47"/>
                        <a:pt x="22" y="45"/>
                      </a:cubicBezTo>
                      <a:cubicBezTo>
                        <a:pt x="19" y="42"/>
                        <a:pt x="16" y="33"/>
                        <a:pt x="16" y="33"/>
                      </a:cubicBezTo>
                      <a:cubicBezTo>
                        <a:pt x="19" y="1"/>
                        <a:pt x="12" y="9"/>
                        <a:pt x="21" y="0"/>
                      </a:cubicBezTo>
                    </a:path>
                  </a:pathLst>
                </a:custGeom>
                <a:noFill/>
                <a:ln w="19050">
                  <a:solidFill>
                    <a:schemeClr val="accent3">
                      <a:lumMod val="60000"/>
                      <a:lumOff val="40000"/>
                    </a:schemeClr>
                  </a:solidFill>
                  <a:round/>
                  <a:headEnd/>
                  <a:tailEnd/>
                </a:ln>
              </p:spPr>
              <p:txBody>
                <a:bodyPr/>
                <a:lstStyle/>
                <a:p>
                  <a:endParaRPr lang="en-US" sz="1200"/>
                </a:p>
              </p:txBody>
            </p:sp>
            <p:sp>
              <p:nvSpPr>
                <p:cNvPr id="35888" name="Line 145">
                  <a:extLst>
                    <a:ext uri="{FF2B5EF4-FFF2-40B4-BE49-F238E27FC236}">
                      <a16:creationId xmlns:a16="http://schemas.microsoft.com/office/drawing/2014/main" id="{D86C0061-A088-44D5-8E9B-153E86C3B93B}"/>
                    </a:ext>
                  </a:extLst>
                </p:cNvPr>
                <p:cNvSpPr>
                  <a:spLocks noChangeShapeType="1"/>
                </p:cNvSpPr>
                <p:nvPr/>
              </p:nvSpPr>
              <p:spPr bwMode="auto">
                <a:xfrm>
                  <a:off x="4414" y="2276"/>
                  <a:ext cx="35" cy="0"/>
                </a:xfrm>
                <a:prstGeom prst="line">
                  <a:avLst/>
                </a:prstGeom>
                <a:noFill/>
                <a:ln w="9525">
                  <a:solidFill>
                    <a:schemeClr val="tx1"/>
                  </a:solidFill>
                  <a:round/>
                  <a:headEnd/>
                  <a:tailEnd/>
                </a:ln>
              </p:spPr>
              <p:txBody>
                <a:bodyPr/>
                <a:lstStyle/>
                <a:p>
                  <a:endParaRPr lang="en-US" sz="1200"/>
                </a:p>
              </p:txBody>
            </p:sp>
            <p:sp>
              <p:nvSpPr>
                <p:cNvPr id="35889" name="Line 146">
                  <a:extLst>
                    <a:ext uri="{FF2B5EF4-FFF2-40B4-BE49-F238E27FC236}">
                      <a16:creationId xmlns:a16="http://schemas.microsoft.com/office/drawing/2014/main" id="{7524098E-69B7-D12D-DA9F-E4DB36B6883F}"/>
                    </a:ext>
                  </a:extLst>
                </p:cNvPr>
                <p:cNvSpPr>
                  <a:spLocks noChangeShapeType="1"/>
                </p:cNvSpPr>
                <p:nvPr/>
              </p:nvSpPr>
              <p:spPr bwMode="auto">
                <a:xfrm>
                  <a:off x="4488" y="2341"/>
                  <a:ext cx="35" cy="0"/>
                </a:xfrm>
                <a:prstGeom prst="line">
                  <a:avLst/>
                </a:prstGeom>
                <a:noFill/>
                <a:ln w="9525">
                  <a:solidFill>
                    <a:schemeClr val="tx1"/>
                  </a:solidFill>
                  <a:round/>
                  <a:headEnd/>
                  <a:tailEnd/>
                </a:ln>
              </p:spPr>
              <p:txBody>
                <a:bodyPr/>
                <a:lstStyle/>
                <a:p>
                  <a:endParaRPr lang="en-US" sz="1200"/>
                </a:p>
              </p:txBody>
            </p:sp>
            <p:sp>
              <p:nvSpPr>
                <p:cNvPr id="35890" name="Line 147">
                  <a:extLst>
                    <a:ext uri="{FF2B5EF4-FFF2-40B4-BE49-F238E27FC236}">
                      <a16:creationId xmlns:a16="http://schemas.microsoft.com/office/drawing/2014/main" id="{1644ECA1-D691-C48F-58FE-EB47EF2DAB19}"/>
                    </a:ext>
                  </a:extLst>
                </p:cNvPr>
                <p:cNvSpPr>
                  <a:spLocks noChangeShapeType="1"/>
                </p:cNvSpPr>
                <p:nvPr/>
              </p:nvSpPr>
              <p:spPr bwMode="auto">
                <a:xfrm>
                  <a:off x="4653" y="2292"/>
                  <a:ext cx="35" cy="0"/>
                </a:xfrm>
                <a:prstGeom prst="line">
                  <a:avLst/>
                </a:prstGeom>
                <a:noFill/>
                <a:ln w="9525">
                  <a:solidFill>
                    <a:schemeClr val="tx1"/>
                  </a:solidFill>
                  <a:round/>
                  <a:headEnd/>
                  <a:tailEnd/>
                </a:ln>
              </p:spPr>
              <p:txBody>
                <a:bodyPr/>
                <a:lstStyle/>
                <a:p>
                  <a:endParaRPr lang="en-US" sz="1200"/>
                </a:p>
              </p:txBody>
            </p:sp>
            <p:sp>
              <p:nvSpPr>
                <p:cNvPr id="35891" name="Line 148">
                  <a:extLst>
                    <a:ext uri="{FF2B5EF4-FFF2-40B4-BE49-F238E27FC236}">
                      <a16:creationId xmlns:a16="http://schemas.microsoft.com/office/drawing/2014/main" id="{7FE18C84-979D-2889-A866-29E8C2BAB953}"/>
                    </a:ext>
                  </a:extLst>
                </p:cNvPr>
                <p:cNvSpPr>
                  <a:spLocks noChangeShapeType="1"/>
                </p:cNvSpPr>
                <p:nvPr/>
              </p:nvSpPr>
              <p:spPr bwMode="auto">
                <a:xfrm>
                  <a:off x="4814" y="2301"/>
                  <a:ext cx="35" cy="0"/>
                </a:xfrm>
                <a:prstGeom prst="line">
                  <a:avLst/>
                </a:prstGeom>
                <a:noFill/>
                <a:ln w="9525">
                  <a:solidFill>
                    <a:schemeClr val="tx1"/>
                  </a:solidFill>
                  <a:round/>
                  <a:headEnd/>
                  <a:tailEnd/>
                </a:ln>
              </p:spPr>
              <p:txBody>
                <a:bodyPr/>
                <a:lstStyle/>
                <a:p>
                  <a:endParaRPr lang="en-US" sz="1200"/>
                </a:p>
              </p:txBody>
            </p:sp>
            <p:sp>
              <p:nvSpPr>
                <p:cNvPr id="35892" name="Line 149">
                  <a:extLst>
                    <a:ext uri="{FF2B5EF4-FFF2-40B4-BE49-F238E27FC236}">
                      <a16:creationId xmlns:a16="http://schemas.microsoft.com/office/drawing/2014/main" id="{23B82CC6-E329-271D-BECC-CDD5360188F0}"/>
                    </a:ext>
                  </a:extLst>
                </p:cNvPr>
                <p:cNvSpPr>
                  <a:spLocks noChangeShapeType="1"/>
                </p:cNvSpPr>
                <p:nvPr/>
              </p:nvSpPr>
              <p:spPr bwMode="auto">
                <a:xfrm>
                  <a:off x="4930" y="2338"/>
                  <a:ext cx="35" cy="0"/>
                </a:xfrm>
                <a:prstGeom prst="line">
                  <a:avLst/>
                </a:prstGeom>
                <a:noFill/>
                <a:ln w="9525">
                  <a:solidFill>
                    <a:schemeClr val="tx1"/>
                  </a:solidFill>
                  <a:round/>
                  <a:headEnd/>
                  <a:tailEnd/>
                </a:ln>
              </p:spPr>
              <p:txBody>
                <a:bodyPr/>
                <a:lstStyle/>
                <a:p>
                  <a:endParaRPr lang="en-US" sz="1200"/>
                </a:p>
              </p:txBody>
            </p:sp>
            <p:sp>
              <p:nvSpPr>
                <p:cNvPr id="35893" name="Line 150">
                  <a:extLst>
                    <a:ext uri="{FF2B5EF4-FFF2-40B4-BE49-F238E27FC236}">
                      <a16:creationId xmlns:a16="http://schemas.microsoft.com/office/drawing/2014/main" id="{5A461AD8-3C29-21A2-2863-DC023D77A5E3}"/>
                    </a:ext>
                  </a:extLst>
                </p:cNvPr>
                <p:cNvSpPr>
                  <a:spLocks noChangeShapeType="1"/>
                </p:cNvSpPr>
                <p:nvPr/>
              </p:nvSpPr>
              <p:spPr bwMode="auto">
                <a:xfrm>
                  <a:off x="5120" y="2289"/>
                  <a:ext cx="35" cy="0"/>
                </a:xfrm>
                <a:prstGeom prst="line">
                  <a:avLst/>
                </a:prstGeom>
                <a:noFill/>
                <a:ln w="9525">
                  <a:solidFill>
                    <a:schemeClr val="tx1"/>
                  </a:solidFill>
                  <a:round/>
                  <a:headEnd/>
                  <a:tailEnd/>
                </a:ln>
              </p:spPr>
              <p:txBody>
                <a:bodyPr/>
                <a:lstStyle/>
                <a:p>
                  <a:endParaRPr lang="en-US" sz="1200"/>
                </a:p>
              </p:txBody>
            </p:sp>
            <p:sp>
              <p:nvSpPr>
                <p:cNvPr id="35894" name="Line 151">
                  <a:extLst>
                    <a:ext uri="{FF2B5EF4-FFF2-40B4-BE49-F238E27FC236}">
                      <a16:creationId xmlns:a16="http://schemas.microsoft.com/office/drawing/2014/main" id="{C997D54E-E385-338C-3E86-8E0B47E66181}"/>
                    </a:ext>
                  </a:extLst>
                </p:cNvPr>
                <p:cNvSpPr>
                  <a:spLocks noChangeShapeType="1"/>
                </p:cNvSpPr>
                <p:nvPr/>
              </p:nvSpPr>
              <p:spPr bwMode="auto">
                <a:xfrm>
                  <a:off x="5262" y="2337"/>
                  <a:ext cx="35" cy="0"/>
                </a:xfrm>
                <a:prstGeom prst="line">
                  <a:avLst/>
                </a:prstGeom>
                <a:noFill/>
                <a:ln w="9525">
                  <a:solidFill>
                    <a:schemeClr val="tx1"/>
                  </a:solidFill>
                  <a:round/>
                  <a:headEnd/>
                  <a:tailEnd/>
                </a:ln>
              </p:spPr>
              <p:txBody>
                <a:bodyPr/>
                <a:lstStyle/>
                <a:p>
                  <a:endParaRPr lang="en-US" sz="1200"/>
                </a:p>
              </p:txBody>
            </p:sp>
            <p:sp>
              <p:nvSpPr>
                <p:cNvPr id="35895" name="Line 152">
                  <a:extLst>
                    <a:ext uri="{FF2B5EF4-FFF2-40B4-BE49-F238E27FC236}">
                      <a16:creationId xmlns:a16="http://schemas.microsoft.com/office/drawing/2014/main" id="{7A598E07-F938-C1EB-22E0-605B1D2EB5C2}"/>
                    </a:ext>
                  </a:extLst>
                </p:cNvPr>
                <p:cNvSpPr>
                  <a:spLocks noChangeShapeType="1"/>
                </p:cNvSpPr>
                <p:nvPr/>
              </p:nvSpPr>
              <p:spPr bwMode="auto">
                <a:xfrm>
                  <a:off x="5301" y="2269"/>
                  <a:ext cx="35" cy="0"/>
                </a:xfrm>
                <a:prstGeom prst="line">
                  <a:avLst/>
                </a:prstGeom>
                <a:noFill/>
                <a:ln w="9525">
                  <a:solidFill>
                    <a:schemeClr val="tx1"/>
                  </a:solidFill>
                  <a:round/>
                  <a:headEnd/>
                  <a:tailEnd/>
                </a:ln>
              </p:spPr>
              <p:txBody>
                <a:bodyPr/>
                <a:lstStyle/>
                <a:p>
                  <a:endParaRPr lang="en-US" sz="1200"/>
                </a:p>
              </p:txBody>
            </p:sp>
            <p:sp>
              <p:nvSpPr>
                <p:cNvPr id="35896" name="Line 153">
                  <a:extLst>
                    <a:ext uri="{FF2B5EF4-FFF2-40B4-BE49-F238E27FC236}">
                      <a16:creationId xmlns:a16="http://schemas.microsoft.com/office/drawing/2014/main" id="{C1B26B79-0D43-7287-65B6-1248104453A6}"/>
                    </a:ext>
                  </a:extLst>
                </p:cNvPr>
                <p:cNvSpPr>
                  <a:spLocks noChangeShapeType="1"/>
                </p:cNvSpPr>
                <p:nvPr/>
              </p:nvSpPr>
              <p:spPr bwMode="auto">
                <a:xfrm>
                  <a:off x="5437" y="2329"/>
                  <a:ext cx="35" cy="0"/>
                </a:xfrm>
                <a:prstGeom prst="line">
                  <a:avLst/>
                </a:prstGeom>
                <a:noFill/>
                <a:ln w="9525">
                  <a:solidFill>
                    <a:schemeClr val="tx1"/>
                  </a:solidFill>
                  <a:round/>
                  <a:headEnd/>
                  <a:tailEnd/>
                </a:ln>
              </p:spPr>
              <p:txBody>
                <a:bodyPr/>
                <a:lstStyle/>
                <a:p>
                  <a:endParaRPr lang="en-US" sz="1200"/>
                </a:p>
              </p:txBody>
            </p:sp>
            <p:sp>
              <p:nvSpPr>
                <p:cNvPr id="35897" name="Line 154">
                  <a:extLst>
                    <a:ext uri="{FF2B5EF4-FFF2-40B4-BE49-F238E27FC236}">
                      <a16:creationId xmlns:a16="http://schemas.microsoft.com/office/drawing/2014/main" id="{6C693623-7379-0A41-0829-29ABD3E52070}"/>
                    </a:ext>
                  </a:extLst>
                </p:cNvPr>
                <p:cNvSpPr>
                  <a:spLocks noChangeShapeType="1"/>
                </p:cNvSpPr>
                <p:nvPr/>
              </p:nvSpPr>
              <p:spPr bwMode="auto">
                <a:xfrm>
                  <a:off x="4726" y="2337"/>
                  <a:ext cx="35" cy="0"/>
                </a:xfrm>
                <a:prstGeom prst="line">
                  <a:avLst/>
                </a:prstGeom>
                <a:noFill/>
                <a:ln w="9525">
                  <a:solidFill>
                    <a:schemeClr val="tx1"/>
                  </a:solidFill>
                  <a:round/>
                  <a:headEnd/>
                  <a:tailEnd/>
                </a:ln>
              </p:spPr>
              <p:txBody>
                <a:bodyPr/>
                <a:lstStyle/>
                <a:p>
                  <a:endParaRPr lang="en-US" sz="1200"/>
                </a:p>
              </p:txBody>
            </p:sp>
            <p:sp>
              <p:nvSpPr>
                <p:cNvPr id="35898" name="Line 155">
                  <a:extLst>
                    <a:ext uri="{FF2B5EF4-FFF2-40B4-BE49-F238E27FC236}">
                      <a16:creationId xmlns:a16="http://schemas.microsoft.com/office/drawing/2014/main" id="{0B00F0DB-FF04-C02D-44F7-C7E41EBD1720}"/>
                    </a:ext>
                  </a:extLst>
                </p:cNvPr>
                <p:cNvSpPr>
                  <a:spLocks noChangeShapeType="1"/>
                </p:cNvSpPr>
                <p:nvPr/>
              </p:nvSpPr>
              <p:spPr bwMode="auto">
                <a:xfrm>
                  <a:off x="4320" y="2332"/>
                  <a:ext cx="35" cy="0"/>
                </a:xfrm>
                <a:prstGeom prst="line">
                  <a:avLst/>
                </a:prstGeom>
                <a:noFill/>
                <a:ln w="9525">
                  <a:solidFill>
                    <a:schemeClr val="tx1"/>
                  </a:solidFill>
                  <a:round/>
                  <a:headEnd/>
                  <a:tailEnd/>
                </a:ln>
              </p:spPr>
              <p:txBody>
                <a:bodyPr/>
                <a:lstStyle/>
                <a:p>
                  <a:endParaRPr lang="en-US" sz="1200"/>
                </a:p>
              </p:txBody>
            </p:sp>
          </p:grpSp>
          <p:sp>
            <p:nvSpPr>
              <p:cNvPr id="35852" name="Line 156">
                <a:extLst>
                  <a:ext uri="{FF2B5EF4-FFF2-40B4-BE49-F238E27FC236}">
                    <a16:creationId xmlns:a16="http://schemas.microsoft.com/office/drawing/2014/main" id="{07689AFE-CBD6-BDAD-DA56-767F9EA574F6}"/>
                  </a:ext>
                </a:extLst>
              </p:cNvPr>
              <p:cNvSpPr>
                <a:spLocks noChangeShapeType="1"/>
              </p:cNvSpPr>
              <p:nvPr/>
            </p:nvSpPr>
            <p:spPr bwMode="auto">
              <a:xfrm flipV="1">
                <a:off x="762000" y="838200"/>
                <a:ext cx="0" cy="5410200"/>
              </a:xfrm>
              <a:prstGeom prst="line">
                <a:avLst/>
              </a:prstGeom>
              <a:noFill/>
              <a:ln w="28575">
                <a:solidFill>
                  <a:schemeClr val="tx1"/>
                </a:solidFill>
                <a:round/>
                <a:headEnd/>
                <a:tailEnd type="triangle" w="med" len="med"/>
              </a:ln>
            </p:spPr>
            <p:txBody>
              <a:bodyPr wrap="none" anchor="ctr"/>
              <a:lstStyle/>
              <a:p>
                <a:endParaRPr lang="en-US" sz="1200"/>
              </a:p>
            </p:txBody>
          </p:sp>
          <p:sp>
            <p:nvSpPr>
              <p:cNvPr id="35853" name="Text Box 157">
                <a:extLst>
                  <a:ext uri="{FF2B5EF4-FFF2-40B4-BE49-F238E27FC236}">
                    <a16:creationId xmlns:a16="http://schemas.microsoft.com/office/drawing/2014/main" id="{821B6EFE-F649-6782-80E9-DECBA302AF63}"/>
                  </a:ext>
                </a:extLst>
              </p:cNvPr>
              <p:cNvSpPr txBox="1">
                <a:spLocks noChangeArrowheads="1"/>
              </p:cNvSpPr>
              <p:nvPr/>
            </p:nvSpPr>
            <p:spPr bwMode="auto">
              <a:xfrm rot="16200000">
                <a:off x="-70369" y="4421363"/>
                <a:ext cx="1696492" cy="344685"/>
              </a:xfrm>
              <a:prstGeom prst="rect">
                <a:avLst/>
              </a:prstGeom>
              <a:solidFill>
                <a:srgbClr val="FFFFFF"/>
              </a:solidFill>
              <a:ln w="9525">
                <a:noFill/>
                <a:miter lim="800000"/>
                <a:headEnd/>
                <a:tailEnd/>
              </a:ln>
            </p:spPr>
            <p:txBody>
              <a:bodyPr wrap="square">
                <a:spAutoFit/>
              </a:bodyPr>
              <a:lstStyle/>
              <a:p>
                <a:pPr algn="l"/>
                <a:r>
                  <a:rPr lang="en-US" sz="1200" b="1" dirty="0">
                    <a:solidFill>
                      <a:schemeClr val="accent3">
                        <a:lumMod val="60000"/>
                        <a:lumOff val="40000"/>
                      </a:schemeClr>
                    </a:solidFill>
                  </a:rPr>
                  <a:t>Teeth Length</a:t>
                </a:r>
              </a:p>
            </p:txBody>
          </p:sp>
          <p:sp>
            <p:nvSpPr>
              <p:cNvPr id="35854" name="Line 158">
                <a:extLst>
                  <a:ext uri="{FF2B5EF4-FFF2-40B4-BE49-F238E27FC236}">
                    <a16:creationId xmlns:a16="http://schemas.microsoft.com/office/drawing/2014/main" id="{01B69BC0-4E0D-0C5F-F4EE-0E18E43FA098}"/>
                  </a:ext>
                </a:extLst>
              </p:cNvPr>
              <p:cNvSpPr>
                <a:spLocks noChangeShapeType="1"/>
              </p:cNvSpPr>
              <p:nvPr/>
            </p:nvSpPr>
            <p:spPr bwMode="auto">
              <a:xfrm flipV="1">
                <a:off x="762000" y="914400"/>
                <a:ext cx="4800600" cy="5334000"/>
              </a:xfrm>
              <a:prstGeom prst="line">
                <a:avLst/>
              </a:prstGeom>
              <a:noFill/>
              <a:ln w="25400">
                <a:solidFill>
                  <a:schemeClr val="tx1"/>
                </a:solidFill>
                <a:round/>
                <a:headEnd/>
                <a:tailEnd type="triangle" w="med" len="med"/>
              </a:ln>
            </p:spPr>
            <p:txBody>
              <a:bodyPr>
                <a:spAutoFit/>
              </a:bodyPr>
              <a:lstStyle/>
              <a:p>
                <a:endParaRPr lang="en-US" sz="1200"/>
              </a:p>
            </p:txBody>
          </p:sp>
          <p:sp>
            <p:nvSpPr>
              <p:cNvPr id="35855" name="Line 159">
                <a:extLst>
                  <a:ext uri="{FF2B5EF4-FFF2-40B4-BE49-F238E27FC236}">
                    <a16:creationId xmlns:a16="http://schemas.microsoft.com/office/drawing/2014/main" id="{CDCADEBE-E6A0-7FEF-B42D-53B391CF1FCB}"/>
                  </a:ext>
                </a:extLst>
              </p:cNvPr>
              <p:cNvSpPr>
                <a:spLocks noChangeShapeType="1"/>
              </p:cNvSpPr>
              <p:nvPr/>
            </p:nvSpPr>
            <p:spPr bwMode="auto">
              <a:xfrm>
                <a:off x="4800600" y="2819400"/>
                <a:ext cx="838200" cy="304800"/>
              </a:xfrm>
              <a:prstGeom prst="line">
                <a:avLst/>
              </a:prstGeom>
              <a:noFill/>
              <a:ln w="25400">
                <a:noFill/>
                <a:round/>
                <a:headEnd/>
                <a:tailEnd type="triangle" w="med" len="med"/>
              </a:ln>
            </p:spPr>
            <p:txBody>
              <a:bodyPr>
                <a:spAutoFit/>
              </a:bodyPr>
              <a:lstStyle/>
              <a:p>
                <a:endParaRPr lang="en-US" sz="1200"/>
              </a:p>
            </p:txBody>
          </p:sp>
          <p:sp>
            <p:nvSpPr>
              <p:cNvPr id="35856" name="Text Box 160">
                <a:extLst>
                  <a:ext uri="{FF2B5EF4-FFF2-40B4-BE49-F238E27FC236}">
                    <a16:creationId xmlns:a16="http://schemas.microsoft.com/office/drawing/2014/main" id="{9655B694-685F-7E69-A8DC-A3B39D16439C}"/>
                  </a:ext>
                </a:extLst>
              </p:cNvPr>
              <p:cNvSpPr txBox="1">
                <a:spLocks noChangeArrowheads="1"/>
              </p:cNvSpPr>
              <p:nvPr/>
            </p:nvSpPr>
            <p:spPr bwMode="auto">
              <a:xfrm rot="18720000">
                <a:off x="3815025" y="1666913"/>
                <a:ext cx="1860263" cy="344685"/>
              </a:xfrm>
              <a:prstGeom prst="rect">
                <a:avLst/>
              </a:prstGeom>
              <a:solidFill>
                <a:schemeClr val="bg1"/>
              </a:solidFill>
              <a:ln w="25400">
                <a:noFill/>
                <a:miter lim="800000"/>
                <a:headEnd/>
                <a:tailEnd/>
              </a:ln>
            </p:spPr>
            <p:txBody>
              <a:bodyPr wrap="square">
                <a:spAutoFit/>
              </a:bodyPr>
              <a:lstStyle/>
              <a:p>
                <a:pPr>
                  <a:spcBef>
                    <a:spcPct val="50000"/>
                  </a:spcBef>
                </a:pPr>
                <a:r>
                  <a:rPr lang="en-US" sz="1200" b="1" dirty="0">
                    <a:solidFill>
                      <a:srgbClr val="2393FF"/>
                    </a:solidFill>
                  </a:rPr>
                  <a:t>Teeth Density</a:t>
                </a:r>
              </a:p>
            </p:txBody>
          </p:sp>
          <p:sp>
            <p:nvSpPr>
              <p:cNvPr id="35857" name="Text Box 162">
                <a:extLst>
                  <a:ext uri="{FF2B5EF4-FFF2-40B4-BE49-F238E27FC236}">
                    <a16:creationId xmlns:a16="http://schemas.microsoft.com/office/drawing/2014/main" id="{02C14855-B541-A71B-A24F-7054EFC27C71}"/>
                  </a:ext>
                </a:extLst>
              </p:cNvPr>
              <p:cNvSpPr txBox="1">
                <a:spLocks noChangeArrowheads="1"/>
              </p:cNvSpPr>
              <p:nvPr/>
            </p:nvSpPr>
            <p:spPr bwMode="auto">
              <a:xfrm rot="16200000">
                <a:off x="-1417135" y="3357273"/>
                <a:ext cx="3810000" cy="344685"/>
              </a:xfrm>
              <a:prstGeom prst="rect">
                <a:avLst/>
              </a:prstGeom>
              <a:noFill/>
              <a:ln w="9525">
                <a:noFill/>
                <a:miter lim="800000"/>
                <a:headEnd/>
                <a:tailEnd/>
              </a:ln>
            </p:spPr>
            <p:txBody>
              <a:bodyPr>
                <a:spAutoFit/>
              </a:bodyPr>
              <a:lstStyle/>
              <a:p>
                <a:pPr eaLnBrk="1" hangingPunct="1">
                  <a:spcBef>
                    <a:spcPct val="50000"/>
                  </a:spcBef>
                </a:pPr>
                <a:r>
                  <a:rPr lang="en-US" sz="1200" b="1" dirty="0">
                    <a:solidFill>
                      <a:schemeClr val="accent1"/>
                    </a:solidFill>
                    <a:latin typeface="Arial" charset="0"/>
                  </a:rPr>
                  <a:t>Increased DR and </a:t>
                </a:r>
                <a:r>
                  <a:rPr lang="en-US" sz="1200" b="1" dirty="0" err="1">
                    <a:solidFill>
                      <a:schemeClr val="accent1"/>
                    </a:solidFill>
                    <a:latin typeface="Arial" charset="0"/>
                  </a:rPr>
                  <a:t>Thixotropy</a:t>
                </a:r>
                <a:endParaRPr lang="en-US" sz="1200" b="1" dirty="0">
                  <a:solidFill>
                    <a:schemeClr val="accent1"/>
                  </a:solidFill>
                  <a:latin typeface="Arial" charset="0"/>
                </a:endParaRPr>
              </a:p>
            </p:txBody>
          </p:sp>
          <p:sp>
            <p:nvSpPr>
              <p:cNvPr id="35858" name="Text Box 163">
                <a:extLst>
                  <a:ext uri="{FF2B5EF4-FFF2-40B4-BE49-F238E27FC236}">
                    <a16:creationId xmlns:a16="http://schemas.microsoft.com/office/drawing/2014/main" id="{7FBB5ED5-88E3-4D23-2597-92E61EE9364B}"/>
                  </a:ext>
                </a:extLst>
              </p:cNvPr>
              <p:cNvSpPr txBox="1">
                <a:spLocks noChangeArrowheads="1"/>
              </p:cNvSpPr>
              <p:nvPr/>
            </p:nvSpPr>
            <p:spPr bwMode="auto">
              <a:xfrm>
                <a:off x="2971800" y="6287376"/>
                <a:ext cx="3751263" cy="365331"/>
              </a:xfrm>
              <a:prstGeom prst="rect">
                <a:avLst/>
              </a:prstGeom>
              <a:noFill/>
              <a:ln w="9525">
                <a:noFill/>
                <a:miter lim="800000"/>
                <a:headEnd/>
                <a:tailEnd/>
              </a:ln>
            </p:spPr>
            <p:txBody>
              <a:bodyPr wrap="square">
                <a:spAutoFit/>
              </a:bodyPr>
              <a:lstStyle/>
              <a:p>
                <a:pPr eaLnBrk="1" hangingPunct="1">
                  <a:spcBef>
                    <a:spcPct val="50000"/>
                  </a:spcBef>
                </a:pPr>
                <a:r>
                  <a:rPr lang="en-US" sz="1200" b="1" dirty="0">
                    <a:solidFill>
                      <a:schemeClr val="accent1"/>
                    </a:solidFill>
                    <a:latin typeface="Arial" charset="0"/>
                  </a:rPr>
                  <a:t>Moderate DR and Slump Retention</a:t>
                </a:r>
              </a:p>
            </p:txBody>
          </p:sp>
          <p:grpSp>
            <p:nvGrpSpPr>
              <p:cNvPr id="35859" name="Group 164">
                <a:extLst>
                  <a:ext uri="{FF2B5EF4-FFF2-40B4-BE49-F238E27FC236}">
                    <a16:creationId xmlns:a16="http://schemas.microsoft.com/office/drawing/2014/main" id="{E20114D7-E3FC-F09A-7ACD-CE829C6D4B0E}"/>
                  </a:ext>
                </a:extLst>
              </p:cNvPr>
              <p:cNvGrpSpPr>
                <a:grpSpLocks/>
              </p:cNvGrpSpPr>
              <p:nvPr/>
            </p:nvGrpSpPr>
            <p:grpSpPr bwMode="auto">
              <a:xfrm>
                <a:off x="1143000" y="2847975"/>
                <a:ext cx="914400" cy="1343025"/>
                <a:chOff x="822" y="1536"/>
                <a:chExt cx="576" cy="846"/>
              </a:xfrm>
            </p:grpSpPr>
            <p:sp>
              <p:nvSpPr>
                <p:cNvPr id="117" name="Line 165">
                  <a:extLst>
                    <a:ext uri="{FF2B5EF4-FFF2-40B4-BE49-F238E27FC236}">
                      <a16:creationId xmlns:a16="http://schemas.microsoft.com/office/drawing/2014/main" id="{7DBDD974-9A10-95A0-0698-6253611CB6DA}"/>
                    </a:ext>
                  </a:extLst>
                </p:cNvPr>
                <p:cNvSpPr>
                  <a:spLocks noChangeShapeType="1"/>
                </p:cNvSpPr>
                <p:nvPr/>
              </p:nvSpPr>
              <p:spPr bwMode="auto">
                <a:xfrm>
                  <a:off x="822" y="1536"/>
                  <a:ext cx="1" cy="846"/>
                </a:xfrm>
                <a:prstGeom prst="line">
                  <a:avLst/>
                </a:prstGeom>
                <a:noFill/>
                <a:ln w="0">
                  <a:solidFill>
                    <a:srgbClr val="000000"/>
                  </a:solidFill>
                  <a:round/>
                  <a:headEnd/>
                  <a:tailEnd/>
                </a:ln>
              </p:spPr>
              <p:txBody>
                <a:bodyPr/>
                <a:lstStyle/>
                <a:p>
                  <a:endParaRPr lang="en-US" sz="1200"/>
                </a:p>
              </p:txBody>
            </p:sp>
            <p:sp>
              <p:nvSpPr>
                <p:cNvPr id="118" name="Rectangle 166">
                  <a:extLst>
                    <a:ext uri="{FF2B5EF4-FFF2-40B4-BE49-F238E27FC236}">
                      <a16:creationId xmlns:a16="http://schemas.microsoft.com/office/drawing/2014/main" id="{6B199872-332B-5952-DEE5-96AD5405533C}"/>
                    </a:ext>
                  </a:extLst>
                </p:cNvPr>
                <p:cNvSpPr>
                  <a:spLocks noChangeArrowheads="1"/>
                </p:cNvSpPr>
                <p:nvPr/>
              </p:nvSpPr>
              <p:spPr bwMode="auto">
                <a:xfrm>
                  <a:off x="822" y="1536"/>
                  <a:ext cx="6" cy="846"/>
                </a:xfrm>
                <a:prstGeom prst="rect">
                  <a:avLst/>
                </a:prstGeom>
                <a:solidFill>
                  <a:srgbClr val="000000"/>
                </a:solidFill>
                <a:ln w="9525">
                  <a:noFill/>
                  <a:miter lim="800000"/>
                  <a:headEnd/>
                  <a:tailEnd/>
                </a:ln>
              </p:spPr>
              <p:txBody>
                <a:bodyPr/>
                <a:lstStyle/>
                <a:p>
                  <a:endParaRPr lang="en-US" sz="1200"/>
                </a:p>
              </p:txBody>
            </p:sp>
            <p:sp>
              <p:nvSpPr>
                <p:cNvPr id="119" name="Line 167">
                  <a:extLst>
                    <a:ext uri="{FF2B5EF4-FFF2-40B4-BE49-F238E27FC236}">
                      <a16:creationId xmlns:a16="http://schemas.microsoft.com/office/drawing/2014/main" id="{86D3ADC7-BFD1-B03C-BDD6-9FCA69EA1662}"/>
                    </a:ext>
                  </a:extLst>
                </p:cNvPr>
                <p:cNvSpPr>
                  <a:spLocks noChangeShapeType="1"/>
                </p:cNvSpPr>
                <p:nvPr/>
              </p:nvSpPr>
              <p:spPr bwMode="auto">
                <a:xfrm>
                  <a:off x="894" y="1542"/>
                  <a:ext cx="1" cy="840"/>
                </a:xfrm>
                <a:prstGeom prst="line">
                  <a:avLst/>
                </a:prstGeom>
                <a:noFill/>
                <a:ln w="0">
                  <a:solidFill>
                    <a:srgbClr val="000000"/>
                  </a:solidFill>
                  <a:round/>
                  <a:headEnd/>
                  <a:tailEnd/>
                </a:ln>
              </p:spPr>
              <p:txBody>
                <a:bodyPr/>
                <a:lstStyle/>
                <a:p>
                  <a:endParaRPr lang="en-US" sz="1200"/>
                </a:p>
              </p:txBody>
            </p:sp>
            <p:sp>
              <p:nvSpPr>
                <p:cNvPr id="121" name="Line 168">
                  <a:extLst>
                    <a:ext uri="{FF2B5EF4-FFF2-40B4-BE49-F238E27FC236}">
                      <a16:creationId xmlns:a16="http://schemas.microsoft.com/office/drawing/2014/main" id="{257FC3B2-F765-3E23-9A55-1286157433A6}"/>
                    </a:ext>
                  </a:extLst>
                </p:cNvPr>
                <p:cNvSpPr>
                  <a:spLocks noChangeShapeType="1"/>
                </p:cNvSpPr>
                <p:nvPr/>
              </p:nvSpPr>
              <p:spPr bwMode="auto">
                <a:xfrm>
                  <a:off x="966" y="1542"/>
                  <a:ext cx="1" cy="840"/>
                </a:xfrm>
                <a:prstGeom prst="line">
                  <a:avLst/>
                </a:prstGeom>
                <a:noFill/>
                <a:ln w="0">
                  <a:solidFill>
                    <a:srgbClr val="000000"/>
                  </a:solidFill>
                  <a:round/>
                  <a:headEnd/>
                  <a:tailEnd/>
                </a:ln>
              </p:spPr>
              <p:txBody>
                <a:bodyPr/>
                <a:lstStyle/>
                <a:p>
                  <a:endParaRPr lang="en-US" sz="1200"/>
                </a:p>
              </p:txBody>
            </p:sp>
            <p:sp>
              <p:nvSpPr>
                <p:cNvPr id="122" name="Rectangle 169">
                  <a:extLst>
                    <a:ext uri="{FF2B5EF4-FFF2-40B4-BE49-F238E27FC236}">
                      <a16:creationId xmlns:a16="http://schemas.microsoft.com/office/drawing/2014/main" id="{E61A3797-5E2A-6E37-BF7A-63358D10BE90}"/>
                    </a:ext>
                  </a:extLst>
                </p:cNvPr>
                <p:cNvSpPr>
                  <a:spLocks noChangeArrowheads="1"/>
                </p:cNvSpPr>
                <p:nvPr/>
              </p:nvSpPr>
              <p:spPr bwMode="auto">
                <a:xfrm>
                  <a:off x="966" y="1542"/>
                  <a:ext cx="6" cy="840"/>
                </a:xfrm>
                <a:prstGeom prst="rect">
                  <a:avLst/>
                </a:prstGeom>
                <a:solidFill>
                  <a:srgbClr val="000000"/>
                </a:solidFill>
                <a:ln w="9525">
                  <a:noFill/>
                  <a:miter lim="800000"/>
                  <a:headEnd/>
                  <a:tailEnd/>
                </a:ln>
              </p:spPr>
              <p:txBody>
                <a:bodyPr/>
                <a:lstStyle/>
                <a:p>
                  <a:endParaRPr lang="en-US" sz="1200"/>
                </a:p>
              </p:txBody>
            </p:sp>
            <p:sp>
              <p:nvSpPr>
                <p:cNvPr id="123" name="Line 170">
                  <a:extLst>
                    <a:ext uri="{FF2B5EF4-FFF2-40B4-BE49-F238E27FC236}">
                      <a16:creationId xmlns:a16="http://schemas.microsoft.com/office/drawing/2014/main" id="{4165957A-1C89-7696-24DF-DBBBB3AAAD1A}"/>
                    </a:ext>
                  </a:extLst>
                </p:cNvPr>
                <p:cNvSpPr>
                  <a:spLocks noChangeShapeType="1"/>
                </p:cNvSpPr>
                <p:nvPr/>
              </p:nvSpPr>
              <p:spPr bwMode="auto">
                <a:xfrm>
                  <a:off x="1038" y="1542"/>
                  <a:ext cx="1" cy="840"/>
                </a:xfrm>
                <a:prstGeom prst="line">
                  <a:avLst/>
                </a:prstGeom>
                <a:noFill/>
                <a:ln w="0">
                  <a:solidFill>
                    <a:srgbClr val="000000"/>
                  </a:solidFill>
                  <a:round/>
                  <a:headEnd/>
                  <a:tailEnd/>
                </a:ln>
              </p:spPr>
              <p:txBody>
                <a:bodyPr/>
                <a:lstStyle/>
                <a:p>
                  <a:endParaRPr lang="en-US" sz="1200"/>
                </a:p>
              </p:txBody>
            </p:sp>
            <p:sp>
              <p:nvSpPr>
                <p:cNvPr id="124" name="Line 171">
                  <a:extLst>
                    <a:ext uri="{FF2B5EF4-FFF2-40B4-BE49-F238E27FC236}">
                      <a16:creationId xmlns:a16="http://schemas.microsoft.com/office/drawing/2014/main" id="{B99F2C27-78E6-CB1F-05A4-8622CDE05EEF}"/>
                    </a:ext>
                  </a:extLst>
                </p:cNvPr>
                <p:cNvSpPr>
                  <a:spLocks noChangeShapeType="1"/>
                </p:cNvSpPr>
                <p:nvPr/>
              </p:nvSpPr>
              <p:spPr bwMode="auto">
                <a:xfrm>
                  <a:off x="1110" y="1542"/>
                  <a:ext cx="1" cy="840"/>
                </a:xfrm>
                <a:prstGeom prst="line">
                  <a:avLst/>
                </a:prstGeom>
                <a:noFill/>
                <a:ln w="0">
                  <a:solidFill>
                    <a:srgbClr val="000000"/>
                  </a:solidFill>
                  <a:round/>
                  <a:headEnd/>
                  <a:tailEnd/>
                </a:ln>
              </p:spPr>
              <p:txBody>
                <a:bodyPr/>
                <a:lstStyle/>
                <a:p>
                  <a:endParaRPr lang="en-US" sz="1200"/>
                </a:p>
              </p:txBody>
            </p:sp>
            <p:sp>
              <p:nvSpPr>
                <p:cNvPr id="125" name="Rectangle 172">
                  <a:extLst>
                    <a:ext uri="{FF2B5EF4-FFF2-40B4-BE49-F238E27FC236}">
                      <a16:creationId xmlns:a16="http://schemas.microsoft.com/office/drawing/2014/main" id="{D42DF587-A2E9-D562-0011-F4CC52FFE1E8}"/>
                    </a:ext>
                  </a:extLst>
                </p:cNvPr>
                <p:cNvSpPr>
                  <a:spLocks noChangeArrowheads="1"/>
                </p:cNvSpPr>
                <p:nvPr/>
              </p:nvSpPr>
              <p:spPr bwMode="auto">
                <a:xfrm>
                  <a:off x="1110" y="1542"/>
                  <a:ext cx="6" cy="840"/>
                </a:xfrm>
                <a:prstGeom prst="rect">
                  <a:avLst/>
                </a:prstGeom>
                <a:solidFill>
                  <a:srgbClr val="000000"/>
                </a:solidFill>
                <a:ln w="9525">
                  <a:noFill/>
                  <a:miter lim="800000"/>
                  <a:headEnd/>
                  <a:tailEnd/>
                </a:ln>
              </p:spPr>
              <p:txBody>
                <a:bodyPr/>
                <a:lstStyle/>
                <a:p>
                  <a:endParaRPr lang="en-US" sz="1200"/>
                </a:p>
              </p:txBody>
            </p:sp>
            <p:sp>
              <p:nvSpPr>
                <p:cNvPr id="126" name="Line 173">
                  <a:extLst>
                    <a:ext uri="{FF2B5EF4-FFF2-40B4-BE49-F238E27FC236}">
                      <a16:creationId xmlns:a16="http://schemas.microsoft.com/office/drawing/2014/main" id="{BE1355E3-E41A-B566-DE90-B2719638034E}"/>
                    </a:ext>
                  </a:extLst>
                </p:cNvPr>
                <p:cNvSpPr>
                  <a:spLocks noChangeShapeType="1"/>
                </p:cNvSpPr>
                <p:nvPr/>
              </p:nvSpPr>
              <p:spPr bwMode="auto">
                <a:xfrm>
                  <a:off x="1182" y="1542"/>
                  <a:ext cx="1" cy="840"/>
                </a:xfrm>
                <a:prstGeom prst="line">
                  <a:avLst/>
                </a:prstGeom>
                <a:noFill/>
                <a:ln w="0">
                  <a:solidFill>
                    <a:srgbClr val="000000"/>
                  </a:solidFill>
                  <a:round/>
                  <a:headEnd/>
                  <a:tailEnd/>
                </a:ln>
              </p:spPr>
              <p:txBody>
                <a:bodyPr/>
                <a:lstStyle/>
                <a:p>
                  <a:endParaRPr lang="en-US" sz="1200"/>
                </a:p>
              </p:txBody>
            </p:sp>
            <p:sp>
              <p:nvSpPr>
                <p:cNvPr id="127" name="Line 174">
                  <a:extLst>
                    <a:ext uri="{FF2B5EF4-FFF2-40B4-BE49-F238E27FC236}">
                      <a16:creationId xmlns:a16="http://schemas.microsoft.com/office/drawing/2014/main" id="{5F5641D2-DCE4-D443-4F60-7DA5AC80FA32}"/>
                    </a:ext>
                  </a:extLst>
                </p:cNvPr>
                <p:cNvSpPr>
                  <a:spLocks noChangeShapeType="1"/>
                </p:cNvSpPr>
                <p:nvPr/>
              </p:nvSpPr>
              <p:spPr bwMode="auto">
                <a:xfrm>
                  <a:off x="1254" y="1542"/>
                  <a:ext cx="1" cy="840"/>
                </a:xfrm>
                <a:prstGeom prst="line">
                  <a:avLst/>
                </a:prstGeom>
                <a:noFill/>
                <a:ln w="0">
                  <a:solidFill>
                    <a:srgbClr val="000000"/>
                  </a:solidFill>
                  <a:round/>
                  <a:headEnd/>
                  <a:tailEnd/>
                </a:ln>
              </p:spPr>
              <p:txBody>
                <a:bodyPr/>
                <a:lstStyle/>
                <a:p>
                  <a:endParaRPr lang="en-US" sz="1200"/>
                </a:p>
              </p:txBody>
            </p:sp>
            <p:sp>
              <p:nvSpPr>
                <p:cNvPr id="35872" name="Rectangle 175">
                  <a:extLst>
                    <a:ext uri="{FF2B5EF4-FFF2-40B4-BE49-F238E27FC236}">
                      <a16:creationId xmlns:a16="http://schemas.microsoft.com/office/drawing/2014/main" id="{8DE85429-9077-BF37-CBAD-A37CE8B250AD}"/>
                    </a:ext>
                  </a:extLst>
                </p:cNvPr>
                <p:cNvSpPr>
                  <a:spLocks noChangeArrowheads="1"/>
                </p:cNvSpPr>
                <p:nvPr/>
              </p:nvSpPr>
              <p:spPr bwMode="auto">
                <a:xfrm>
                  <a:off x="1254" y="1542"/>
                  <a:ext cx="6" cy="840"/>
                </a:xfrm>
                <a:prstGeom prst="rect">
                  <a:avLst/>
                </a:prstGeom>
                <a:solidFill>
                  <a:srgbClr val="000000"/>
                </a:solidFill>
                <a:ln w="9525">
                  <a:noFill/>
                  <a:miter lim="800000"/>
                  <a:headEnd/>
                  <a:tailEnd/>
                </a:ln>
              </p:spPr>
              <p:txBody>
                <a:bodyPr/>
                <a:lstStyle/>
                <a:p>
                  <a:endParaRPr lang="en-US" sz="1200"/>
                </a:p>
              </p:txBody>
            </p:sp>
            <p:sp>
              <p:nvSpPr>
                <p:cNvPr id="35873" name="Line 176">
                  <a:extLst>
                    <a:ext uri="{FF2B5EF4-FFF2-40B4-BE49-F238E27FC236}">
                      <a16:creationId xmlns:a16="http://schemas.microsoft.com/office/drawing/2014/main" id="{398D1487-C025-DE37-6308-3E7186D80A5C}"/>
                    </a:ext>
                  </a:extLst>
                </p:cNvPr>
                <p:cNvSpPr>
                  <a:spLocks noChangeShapeType="1"/>
                </p:cNvSpPr>
                <p:nvPr/>
              </p:nvSpPr>
              <p:spPr bwMode="auto">
                <a:xfrm>
                  <a:off x="1326" y="1542"/>
                  <a:ext cx="1" cy="840"/>
                </a:xfrm>
                <a:prstGeom prst="line">
                  <a:avLst/>
                </a:prstGeom>
                <a:noFill/>
                <a:ln w="0">
                  <a:solidFill>
                    <a:srgbClr val="000000"/>
                  </a:solidFill>
                  <a:round/>
                  <a:headEnd/>
                  <a:tailEnd/>
                </a:ln>
              </p:spPr>
              <p:txBody>
                <a:bodyPr/>
                <a:lstStyle/>
                <a:p>
                  <a:endParaRPr lang="en-US" sz="1200"/>
                </a:p>
              </p:txBody>
            </p:sp>
            <p:sp>
              <p:nvSpPr>
                <p:cNvPr id="35874" name="Line 177">
                  <a:extLst>
                    <a:ext uri="{FF2B5EF4-FFF2-40B4-BE49-F238E27FC236}">
                      <a16:creationId xmlns:a16="http://schemas.microsoft.com/office/drawing/2014/main" id="{85CEF871-97CD-A70D-BE17-F33983D132EF}"/>
                    </a:ext>
                  </a:extLst>
                </p:cNvPr>
                <p:cNvSpPr>
                  <a:spLocks noChangeShapeType="1"/>
                </p:cNvSpPr>
                <p:nvPr/>
              </p:nvSpPr>
              <p:spPr bwMode="auto">
                <a:xfrm>
                  <a:off x="828" y="1536"/>
                  <a:ext cx="564" cy="1"/>
                </a:xfrm>
                <a:prstGeom prst="line">
                  <a:avLst/>
                </a:prstGeom>
                <a:noFill/>
                <a:ln w="0">
                  <a:solidFill>
                    <a:srgbClr val="000000"/>
                  </a:solidFill>
                  <a:round/>
                  <a:headEnd/>
                  <a:tailEnd/>
                </a:ln>
              </p:spPr>
              <p:txBody>
                <a:bodyPr/>
                <a:lstStyle/>
                <a:p>
                  <a:endParaRPr lang="en-US" sz="1200"/>
                </a:p>
              </p:txBody>
            </p:sp>
            <p:sp>
              <p:nvSpPr>
                <p:cNvPr id="35875" name="Rectangle 178">
                  <a:extLst>
                    <a:ext uri="{FF2B5EF4-FFF2-40B4-BE49-F238E27FC236}">
                      <a16:creationId xmlns:a16="http://schemas.microsoft.com/office/drawing/2014/main" id="{3EEF2AF6-3C8B-1371-368B-A48A22773690}"/>
                    </a:ext>
                  </a:extLst>
                </p:cNvPr>
                <p:cNvSpPr>
                  <a:spLocks noChangeArrowheads="1"/>
                </p:cNvSpPr>
                <p:nvPr/>
              </p:nvSpPr>
              <p:spPr bwMode="auto">
                <a:xfrm>
                  <a:off x="828" y="1536"/>
                  <a:ext cx="570" cy="6"/>
                </a:xfrm>
                <a:prstGeom prst="rect">
                  <a:avLst/>
                </a:prstGeom>
                <a:solidFill>
                  <a:srgbClr val="000000"/>
                </a:solidFill>
                <a:ln w="9525">
                  <a:noFill/>
                  <a:miter lim="800000"/>
                  <a:headEnd/>
                  <a:tailEnd/>
                </a:ln>
              </p:spPr>
              <p:txBody>
                <a:bodyPr/>
                <a:lstStyle/>
                <a:p>
                  <a:endParaRPr lang="en-US" sz="1200"/>
                </a:p>
              </p:txBody>
            </p:sp>
            <p:sp>
              <p:nvSpPr>
                <p:cNvPr id="35876" name="Line 179">
                  <a:extLst>
                    <a:ext uri="{FF2B5EF4-FFF2-40B4-BE49-F238E27FC236}">
                      <a16:creationId xmlns:a16="http://schemas.microsoft.com/office/drawing/2014/main" id="{8DCB9C99-40B2-1022-5E7F-9A53B760C232}"/>
                    </a:ext>
                  </a:extLst>
                </p:cNvPr>
                <p:cNvSpPr>
                  <a:spLocks noChangeShapeType="1"/>
                </p:cNvSpPr>
                <p:nvPr/>
              </p:nvSpPr>
              <p:spPr bwMode="auto">
                <a:xfrm>
                  <a:off x="1392" y="1536"/>
                  <a:ext cx="1" cy="840"/>
                </a:xfrm>
                <a:prstGeom prst="line">
                  <a:avLst/>
                </a:prstGeom>
                <a:noFill/>
                <a:ln w="0">
                  <a:solidFill>
                    <a:srgbClr val="000000"/>
                  </a:solidFill>
                  <a:round/>
                  <a:headEnd/>
                  <a:tailEnd/>
                </a:ln>
              </p:spPr>
              <p:txBody>
                <a:bodyPr/>
                <a:lstStyle/>
                <a:p>
                  <a:endParaRPr lang="en-US" sz="1200"/>
                </a:p>
              </p:txBody>
            </p:sp>
          </p:grpSp>
          <p:sp>
            <p:nvSpPr>
              <p:cNvPr id="35860" name="Line 180">
                <a:extLst>
                  <a:ext uri="{FF2B5EF4-FFF2-40B4-BE49-F238E27FC236}">
                    <a16:creationId xmlns:a16="http://schemas.microsoft.com/office/drawing/2014/main" id="{C774A552-2E54-6388-5EDC-4675D20E8BA5}"/>
                  </a:ext>
                </a:extLst>
              </p:cNvPr>
              <p:cNvSpPr>
                <a:spLocks noChangeShapeType="1"/>
              </p:cNvSpPr>
              <p:nvPr/>
            </p:nvSpPr>
            <p:spPr bwMode="white">
              <a:xfrm>
                <a:off x="762000" y="6248400"/>
                <a:ext cx="7620000" cy="0"/>
              </a:xfrm>
              <a:prstGeom prst="line">
                <a:avLst/>
              </a:prstGeom>
              <a:noFill/>
              <a:ln w="28575">
                <a:solidFill>
                  <a:schemeClr val="tx1"/>
                </a:solidFill>
                <a:round/>
                <a:headEnd/>
                <a:tailEnd type="triangle" w="med" len="med"/>
              </a:ln>
            </p:spPr>
            <p:txBody>
              <a:bodyPr lIns="0" tIns="0" rIns="0" bIns="0"/>
              <a:lstStyle/>
              <a:p>
                <a:endParaRPr lang="en-US" sz="1200"/>
              </a:p>
            </p:txBody>
          </p:sp>
          <p:grpSp>
            <p:nvGrpSpPr>
              <p:cNvPr id="35861" name="Group 181">
                <a:extLst>
                  <a:ext uri="{FF2B5EF4-FFF2-40B4-BE49-F238E27FC236}">
                    <a16:creationId xmlns:a16="http://schemas.microsoft.com/office/drawing/2014/main" id="{82F265E4-354B-49A5-A14F-D5399757FD13}"/>
                  </a:ext>
                </a:extLst>
              </p:cNvPr>
              <p:cNvGrpSpPr>
                <a:grpSpLocks/>
              </p:cNvGrpSpPr>
              <p:nvPr/>
            </p:nvGrpSpPr>
            <p:grpSpPr bwMode="auto">
              <a:xfrm>
                <a:off x="1096630" y="772632"/>
                <a:ext cx="1012826" cy="1925638"/>
                <a:chOff x="664" y="522"/>
                <a:chExt cx="638" cy="1213"/>
              </a:xfrm>
            </p:grpSpPr>
            <p:grpSp>
              <p:nvGrpSpPr>
                <p:cNvPr id="32" name="Group 182">
                  <a:extLst>
                    <a:ext uri="{FF2B5EF4-FFF2-40B4-BE49-F238E27FC236}">
                      <a16:creationId xmlns:a16="http://schemas.microsoft.com/office/drawing/2014/main" id="{684BFEF2-D72C-42E4-85C1-C5C33A059878}"/>
                    </a:ext>
                  </a:extLst>
                </p:cNvPr>
                <p:cNvGrpSpPr>
                  <a:grpSpLocks/>
                </p:cNvGrpSpPr>
                <p:nvPr/>
              </p:nvGrpSpPr>
              <p:grpSpPr bwMode="auto">
                <a:xfrm>
                  <a:off x="664" y="522"/>
                  <a:ext cx="638" cy="1213"/>
                  <a:chOff x="754" y="522"/>
                  <a:chExt cx="638" cy="1213"/>
                </a:xfrm>
              </p:grpSpPr>
              <p:sp>
                <p:nvSpPr>
                  <p:cNvPr id="36" name="Rectangle 183">
                    <a:extLst>
                      <a:ext uri="{FF2B5EF4-FFF2-40B4-BE49-F238E27FC236}">
                        <a16:creationId xmlns:a16="http://schemas.microsoft.com/office/drawing/2014/main" id="{9F766A50-938A-6794-D50A-498AC5EA686C}"/>
                      </a:ext>
                    </a:extLst>
                  </p:cNvPr>
                  <p:cNvSpPr>
                    <a:spLocks noChangeArrowheads="1"/>
                  </p:cNvSpPr>
                  <p:nvPr/>
                </p:nvSpPr>
                <p:spPr bwMode="auto">
                  <a:xfrm>
                    <a:off x="762" y="522"/>
                    <a:ext cx="6" cy="1206"/>
                  </a:xfrm>
                  <a:prstGeom prst="rect">
                    <a:avLst/>
                  </a:prstGeom>
                  <a:noFill/>
                  <a:ln w="9525">
                    <a:noFill/>
                    <a:miter lim="800000"/>
                    <a:headEnd/>
                    <a:tailEnd/>
                  </a:ln>
                </p:spPr>
                <p:txBody>
                  <a:bodyPr/>
                  <a:lstStyle/>
                  <a:p>
                    <a:endParaRPr lang="en-US" sz="1200"/>
                  </a:p>
                </p:txBody>
              </p:sp>
              <p:sp>
                <p:nvSpPr>
                  <p:cNvPr id="37" name="Line 184">
                    <a:extLst>
                      <a:ext uri="{FF2B5EF4-FFF2-40B4-BE49-F238E27FC236}">
                        <a16:creationId xmlns:a16="http://schemas.microsoft.com/office/drawing/2014/main" id="{40FAE8C1-7EF2-2DF3-355C-E2D91406A668}"/>
                      </a:ext>
                    </a:extLst>
                  </p:cNvPr>
                  <p:cNvSpPr>
                    <a:spLocks noChangeShapeType="1"/>
                  </p:cNvSpPr>
                  <p:nvPr/>
                </p:nvSpPr>
                <p:spPr bwMode="auto">
                  <a:xfrm>
                    <a:off x="804" y="528"/>
                    <a:ext cx="1" cy="1200"/>
                  </a:xfrm>
                  <a:prstGeom prst="line">
                    <a:avLst/>
                  </a:prstGeom>
                  <a:noFill/>
                  <a:ln w="0">
                    <a:solidFill>
                      <a:srgbClr val="000000"/>
                    </a:solidFill>
                    <a:round/>
                    <a:headEnd/>
                    <a:tailEnd/>
                  </a:ln>
                </p:spPr>
                <p:txBody>
                  <a:bodyPr/>
                  <a:lstStyle/>
                  <a:p>
                    <a:endParaRPr lang="en-US" sz="1200"/>
                  </a:p>
                </p:txBody>
              </p:sp>
              <p:sp>
                <p:nvSpPr>
                  <p:cNvPr id="38" name="Rectangle 185">
                    <a:extLst>
                      <a:ext uri="{FF2B5EF4-FFF2-40B4-BE49-F238E27FC236}">
                        <a16:creationId xmlns:a16="http://schemas.microsoft.com/office/drawing/2014/main" id="{E2BF7201-B590-B2F1-9556-E30EC1B77185}"/>
                      </a:ext>
                    </a:extLst>
                  </p:cNvPr>
                  <p:cNvSpPr>
                    <a:spLocks noChangeArrowheads="1"/>
                  </p:cNvSpPr>
                  <p:nvPr/>
                </p:nvSpPr>
                <p:spPr bwMode="auto">
                  <a:xfrm>
                    <a:off x="804" y="528"/>
                    <a:ext cx="6" cy="1200"/>
                  </a:xfrm>
                  <a:prstGeom prst="rect">
                    <a:avLst/>
                  </a:prstGeom>
                  <a:noFill/>
                  <a:ln w="9525">
                    <a:noFill/>
                    <a:miter lim="800000"/>
                    <a:headEnd/>
                    <a:tailEnd/>
                  </a:ln>
                </p:spPr>
                <p:txBody>
                  <a:bodyPr/>
                  <a:lstStyle/>
                  <a:p>
                    <a:endParaRPr lang="en-US" sz="1200"/>
                  </a:p>
                </p:txBody>
              </p:sp>
              <p:sp>
                <p:nvSpPr>
                  <p:cNvPr id="69" name="Line 186">
                    <a:extLst>
                      <a:ext uri="{FF2B5EF4-FFF2-40B4-BE49-F238E27FC236}">
                        <a16:creationId xmlns:a16="http://schemas.microsoft.com/office/drawing/2014/main" id="{55B16A2E-1E05-09BF-16B0-3004802C9443}"/>
                      </a:ext>
                    </a:extLst>
                  </p:cNvPr>
                  <p:cNvSpPr>
                    <a:spLocks noChangeShapeType="1"/>
                  </p:cNvSpPr>
                  <p:nvPr/>
                </p:nvSpPr>
                <p:spPr bwMode="auto">
                  <a:xfrm>
                    <a:off x="846" y="528"/>
                    <a:ext cx="1" cy="1200"/>
                  </a:xfrm>
                  <a:prstGeom prst="line">
                    <a:avLst/>
                  </a:prstGeom>
                  <a:noFill/>
                  <a:ln w="0">
                    <a:solidFill>
                      <a:srgbClr val="000000"/>
                    </a:solidFill>
                    <a:round/>
                    <a:headEnd/>
                    <a:tailEnd/>
                  </a:ln>
                </p:spPr>
                <p:txBody>
                  <a:bodyPr/>
                  <a:lstStyle/>
                  <a:p>
                    <a:endParaRPr lang="en-US" sz="1200"/>
                  </a:p>
                </p:txBody>
              </p:sp>
              <p:sp>
                <p:nvSpPr>
                  <p:cNvPr id="70" name="Rectangle 187">
                    <a:extLst>
                      <a:ext uri="{FF2B5EF4-FFF2-40B4-BE49-F238E27FC236}">
                        <a16:creationId xmlns:a16="http://schemas.microsoft.com/office/drawing/2014/main" id="{72E02402-05BE-42C0-B560-9DDBBBE72DD9}"/>
                      </a:ext>
                    </a:extLst>
                  </p:cNvPr>
                  <p:cNvSpPr>
                    <a:spLocks noChangeArrowheads="1"/>
                  </p:cNvSpPr>
                  <p:nvPr/>
                </p:nvSpPr>
                <p:spPr bwMode="auto">
                  <a:xfrm>
                    <a:off x="846" y="528"/>
                    <a:ext cx="6" cy="1200"/>
                  </a:xfrm>
                  <a:prstGeom prst="rect">
                    <a:avLst/>
                  </a:prstGeom>
                  <a:noFill/>
                  <a:ln w="9525">
                    <a:noFill/>
                    <a:miter lim="800000"/>
                    <a:headEnd/>
                    <a:tailEnd/>
                  </a:ln>
                </p:spPr>
                <p:txBody>
                  <a:bodyPr/>
                  <a:lstStyle/>
                  <a:p>
                    <a:endParaRPr lang="en-US" sz="1200"/>
                  </a:p>
                </p:txBody>
              </p:sp>
              <p:sp>
                <p:nvSpPr>
                  <p:cNvPr id="102" name="Line 188">
                    <a:extLst>
                      <a:ext uri="{FF2B5EF4-FFF2-40B4-BE49-F238E27FC236}">
                        <a16:creationId xmlns:a16="http://schemas.microsoft.com/office/drawing/2014/main" id="{6B291C88-73CF-919F-347C-45087890CCD1}"/>
                      </a:ext>
                    </a:extLst>
                  </p:cNvPr>
                  <p:cNvSpPr>
                    <a:spLocks noChangeShapeType="1"/>
                  </p:cNvSpPr>
                  <p:nvPr/>
                </p:nvSpPr>
                <p:spPr bwMode="auto">
                  <a:xfrm>
                    <a:off x="888" y="528"/>
                    <a:ext cx="1" cy="1200"/>
                  </a:xfrm>
                  <a:prstGeom prst="line">
                    <a:avLst/>
                  </a:prstGeom>
                  <a:noFill/>
                  <a:ln w="0">
                    <a:solidFill>
                      <a:srgbClr val="000000"/>
                    </a:solidFill>
                    <a:round/>
                    <a:headEnd/>
                    <a:tailEnd/>
                  </a:ln>
                </p:spPr>
                <p:txBody>
                  <a:bodyPr/>
                  <a:lstStyle/>
                  <a:p>
                    <a:endParaRPr lang="en-US" sz="1200"/>
                  </a:p>
                </p:txBody>
              </p:sp>
              <p:sp>
                <p:nvSpPr>
                  <p:cNvPr id="103" name="Rectangle 189">
                    <a:extLst>
                      <a:ext uri="{FF2B5EF4-FFF2-40B4-BE49-F238E27FC236}">
                        <a16:creationId xmlns:a16="http://schemas.microsoft.com/office/drawing/2014/main" id="{7EC5F6AA-0F4D-5030-79B9-1F2201707D13}"/>
                      </a:ext>
                    </a:extLst>
                  </p:cNvPr>
                  <p:cNvSpPr>
                    <a:spLocks noChangeArrowheads="1"/>
                  </p:cNvSpPr>
                  <p:nvPr/>
                </p:nvSpPr>
                <p:spPr bwMode="auto">
                  <a:xfrm>
                    <a:off x="754" y="535"/>
                    <a:ext cx="6" cy="1200"/>
                  </a:xfrm>
                  <a:prstGeom prst="rect">
                    <a:avLst/>
                  </a:prstGeom>
                  <a:noFill/>
                  <a:ln w="9525">
                    <a:noFill/>
                    <a:miter lim="800000"/>
                    <a:headEnd/>
                    <a:tailEnd/>
                  </a:ln>
                </p:spPr>
                <p:txBody>
                  <a:bodyPr/>
                  <a:lstStyle/>
                  <a:p>
                    <a:endParaRPr lang="en-US" sz="1200"/>
                  </a:p>
                </p:txBody>
              </p:sp>
              <p:sp>
                <p:nvSpPr>
                  <p:cNvPr id="104" name="Line 190">
                    <a:extLst>
                      <a:ext uri="{FF2B5EF4-FFF2-40B4-BE49-F238E27FC236}">
                        <a16:creationId xmlns:a16="http://schemas.microsoft.com/office/drawing/2014/main" id="{AA7BC08E-FEC0-3FBF-4A01-02A1F5B2C50E}"/>
                      </a:ext>
                    </a:extLst>
                  </p:cNvPr>
                  <p:cNvSpPr>
                    <a:spLocks noChangeShapeType="1"/>
                  </p:cNvSpPr>
                  <p:nvPr/>
                </p:nvSpPr>
                <p:spPr bwMode="auto">
                  <a:xfrm>
                    <a:off x="930" y="528"/>
                    <a:ext cx="1" cy="1200"/>
                  </a:xfrm>
                  <a:prstGeom prst="line">
                    <a:avLst/>
                  </a:prstGeom>
                  <a:noFill/>
                  <a:ln w="0">
                    <a:solidFill>
                      <a:srgbClr val="000000"/>
                    </a:solidFill>
                    <a:round/>
                    <a:headEnd/>
                    <a:tailEnd/>
                  </a:ln>
                </p:spPr>
                <p:txBody>
                  <a:bodyPr/>
                  <a:lstStyle/>
                  <a:p>
                    <a:endParaRPr lang="en-US" sz="1200"/>
                  </a:p>
                </p:txBody>
              </p:sp>
              <p:sp>
                <p:nvSpPr>
                  <p:cNvPr id="105" name="Line 192">
                    <a:extLst>
                      <a:ext uri="{FF2B5EF4-FFF2-40B4-BE49-F238E27FC236}">
                        <a16:creationId xmlns:a16="http://schemas.microsoft.com/office/drawing/2014/main" id="{C4CAC3EE-D14C-D78D-E83E-8B8EF3F638C1}"/>
                      </a:ext>
                    </a:extLst>
                  </p:cNvPr>
                  <p:cNvSpPr>
                    <a:spLocks noChangeShapeType="1"/>
                  </p:cNvSpPr>
                  <p:nvPr/>
                </p:nvSpPr>
                <p:spPr bwMode="auto">
                  <a:xfrm>
                    <a:off x="972" y="528"/>
                    <a:ext cx="1" cy="1200"/>
                  </a:xfrm>
                  <a:prstGeom prst="line">
                    <a:avLst/>
                  </a:prstGeom>
                  <a:noFill/>
                  <a:ln w="0">
                    <a:solidFill>
                      <a:srgbClr val="000000"/>
                    </a:solidFill>
                    <a:round/>
                    <a:headEnd/>
                    <a:tailEnd/>
                  </a:ln>
                </p:spPr>
                <p:txBody>
                  <a:bodyPr/>
                  <a:lstStyle/>
                  <a:p>
                    <a:endParaRPr lang="en-US" sz="1200"/>
                  </a:p>
                </p:txBody>
              </p:sp>
              <p:sp>
                <p:nvSpPr>
                  <p:cNvPr id="106" name="Line 193">
                    <a:extLst>
                      <a:ext uri="{FF2B5EF4-FFF2-40B4-BE49-F238E27FC236}">
                        <a16:creationId xmlns:a16="http://schemas.microsoft.com/office/drawing/2014/main" id="{BCE63D50-B6B2-ACE8-F257-9864A9F45B26}"/>
                      </a:ext>
                    </a:extLst>
                  </p:cNvPr>
                  <p:cNvSpPr>
                    <a:spLocks noChangeShapeType="1"/>
                  </p:cNvSpPr>
                  <p:nvPr/>
                </p:nvSpPr>
                <p:spPr bwMode="auto">
                  <a:xfrm>
                    <a:off x="1014" y="528"/>
                    <a:ext cx="1" cy="1200"/>
                  </a:xfrm>
                  <a:prstGeom prst="line">
                    <a:avLst/>
                  </a:prstGeom>
                  <a:noFill/>
                  <a:ln w="0">
                    <a:solidFill>
                      <a:srgbClr val="000000"/>
                    </a:solidFill>
                    <a:round/>
                    <a:headEnd/>
                    <a:tailEnd/>
                  </a:ln>
                </p:spPr>
                <p:txBody>
                  <a:bodyPr/>
                  <a:lstStyle/>
                  <a:p>
                    <a:endParaRPr lang="en-US" sz="1200"/>
                  </a:p>
                </p:txBody>
              </p:sp>
              <p:sp>
                <p:nvSpPr>
                  <p:cNvPr id="107" name="Line 194">
                    <a:extLst>
                      <a:ext uri="{FF2B5EF4-FFF2-40B4-BE49-F238E27FC236}">
                        <a16:creationId xmlns:a16="http://schemas.microsoft.com/office/drawing/2014/main" id="{DAC83D58-7D46-24BC-8979-2CAD60B6C1AD}"/>
                      </a:ext>
                    </a:extLst>
                  </p:cNvPr>
                  <p:cNvSpPr>
                    <a:spLocks noChangeShapeType="1"/>
                  </p:cNvSpPr>
                  <p:nvPr/>
                </p:nvSpPr>
                <p:spPr bwMode="auto">
                  <a:xfrm>
                    <a:off x="1056" y="528"/>
                    <a:ext cx="1" cy="1200"/>
                  </a:xfrm>
                  <a:prstGeom prst="line">
                    <a:avLst/>
                  </a:prstGeom>
                  <a:noFill/>
                  <a:ln w="0">
                    <a:solidFill>
                      <a:srgbClr val="000000"/>
                    </a:solidFill>
                    <a:round/>
                    <a:headEnd/>
                    <a:tailEnd/>
                  </a:ln>
                </p:spPr>
                <p:txBody>
                  <a:bodyPr/>
                  <a:lstStyle/>
                  <a:p>
                    <a:endParaRPr lang="en-US" sz="1200"/>
                  </a:p>
                </p:txBody>
              </p:sp>
              <p:sp>
                <p:nvSpPr>
                  <p:cNvPr id="109" name="Line 195">
                    <a:extLst>
                      <a:ext uri="{FF2B5EF4-FFF2-40B4-BE49-F238E27FC236}">
                        <a16:creationId xmlns:a16="http://schemas.microsoft.com/office/drawing/2014/main" id="{59DBB604-AAAB-6514-9DE3-B1E9B8AE738D}"/>
                      </a:ext>
                    </a:extLst>
                  </p:cNvPr>
                  <p:cNvSpPr>
                    <a:spLocks noChangeShapeType="1"/>
                  </p:cNvSpPr>
                  <p:nvPr/>
                </p:nvSpPr>
                <p:spPr bwMode="auto">
                  <a:xfrm>
                    <a:off x="1098" y="528"/>
                    <a:ext cx="1" cy="1200"/>
                  </a:xfrm>
                  <a:prstGeom prst="line">
                    <a:avLst/>
                  </a:prstGeom>
                  <a:noFill/>
                  <a:ln w="0">
                    <a:solidFill>
                      <a:srgbClr val="000000"/>
                    </a:solidFill>
                    <a:round/>
                    <a:headEnd/>
                    <a:tailEnd/>
                  </a:ln>
                </p:spPr>
                <p:txBody>
                  <a:bodyPr/>
                  <a:lstStyle/>
                  <a:p>
                    <a:endParaRPr lang="en-US" sz="1200"/>
                  </a:p>
                </p:txBody>
              </p:sp>
              <p:sp>
                <p:nvSpPr>
                  <p:cNvPr id="110" name="Line 196">
                    <a:extLst>
                      <a:ext uri="{FF2B5EF4-FFF2-40B4-BE49-F238E27FC236}">
                        <a16:creationId xmlns:a16="http://schemas.microsoft.com/office/drawing/2014/main" id="{DA633639-7309-9C50-2218-DB0CFF318350}"/>
                      </a:ext>
                    </a:extLst>
                  </p:cNvPr>
                  <p:cNvSpPr>
                    <a:spLocks noChangeShapeType="1"/>
                  </p:cNvSpPr>
                  <p:nvPr/>
                </p:nvSpPr>
                <p:spPr bwMode="auto">
                  <a:xfrm>
                    <a:off x="1140" y="528"/>
                    <a:ext cx="1" cy="1200"/>
                  </a:xfrm>
                  <a:prstGeom prst="line">
                    <a:avLst/>
                  </a:prstGeom>
                  <a:noFill/>
                  <a:ln w="0">
                    <a:solidFill>
                      <a:srgbClr val="000000"/>
                    </a:solidFill>
                    <a:round/>
                    <a:headEnd/>
                    <a:tailEnd/>
                  </a:ln>
                </p:spPr>
                <p:txBody>
                  <a:bodyPr/>
                  <a:lstStyle/>
                  <a:p>
                    <a:endParaRPr lang="en-US" sz="1200"/>
                  </a:p>
                </p:txBody>
              </p:sp>
              <p:sp>
                <p:nvSpPr>
                  <p:cNvPr id="111" name="Line 197">
                    <a:extLst>
                      <a:ext uri="{FF2B5EF4-FFF2-40B4-BE49-F238E27FC236}">
                        <a16:creationId xmlns:a16="http://schemas.microsoft.com/office/drawing/2014/main" id="{5D7DB571-6DFE-E211-3F17-81BCE392786D}"/>
                      </a:ext>
                    </a:extLst>
                  </p:cNvPr>
                  <p:cNvSpPr>
                    <a:spLocks noChangeShapeType="1"/>
                  </p:cNvSpPr>
                  <p:nvPr/>
                </p:nvSpPr>
                <p:spPr bwMode="auto">
                  <a:xfrm>
                    <a:off x="1182" y="528"/>
                    <a:ext cx="1" cy="1200"/>
                  </a:xfrm>
                  <a:prstGeom prst="line">
                    <a:avLst/>
                  </a:prstGeom>
                  <a:noFill/>
                  <a:ln w="0">
                    <a:solidFill>
                      <a:srgbClr val="000000"/>
                    </a:solidFill>
                    <a:round/>
                    <a:headEnd/>
                    <a:tailEnd/>
                  </a:ln>
                </p:spPr>
                <p:txBody>
                  <a:bodyPr/>
                  <a:lstStyle/>
                  <a:p>
                    <a:endParaRPr lang="en-US" sz="1200"/>
                  </a:p>
                </p:txBody>
              </p:sp>
              <p:sp>
                <p:nvSpPr>
                  <p:cNvPr id="112" name="Rectangle 198">
                    <a:extLst>
                      <a:ext uri="{FF2B5EF4-FFF2-40B4-BE49-F238E27FC236}">
                        <a16:creationId xmlns:a16="http://schemas.microsoft.com/office/drawing/2014/main" id="{D6D14F39-4B55-9D3A-5519-7937282FDF1E}"/>
                      </a:ext>
                    </a:extLst>
                  </p:cNvPr>
                  <p:cNvSpPr>
                    <a:spLocks noChangeArrowheads="1"/>
                  </p:cNvSpPr>
                  <p:nvPr/>
                </p:nvSpPr>
                <p:spPr bwMode="auto">
                  <a:xfrm>
                    <a:off x="1266" y="528"/>
                    <a:ext cx="6" cy="1200"/>
                  </a:xfrm>
                  <a:prstGeom prst="rect">
                    <a:avLst/>
                  </a:prstGeom>
                  <a:noFill/>
                  <a:ln w="9525">
                    <a:noFill/>
                    <a:miter lim="800000"/>
                    <a:headEnd/>
                    <a:tailEnd/>
                  </a:ln>
                </p:spPr>
                <p:txBody>
                  <a:bodyPr/>
                  <a:lstStyle/>
                  <a:p>
                    <a:endParaRPr lang="en-US" sz="1200"/>
                  </a:p>
                </p:txBody>
              </p:sp>
              <p:sp>
                <p:nvSpPr>
                  <p:cNvPr id="113" name="Rectangle 199">
                    <a:extLst>
                      <a:ext uri="{FF2B5EF4-FFF2-40B4-BE49-F238E27FC236}">
                        <a16:creationId xmlns:a16="http://schemas.microsoft.com/office/drawing/2014/main" id="{29BE9E31-299C-5209-696C-952E0ED8CC8A}"/>
                      </a:ext>
                    </a:extLst>
                  </p:cNvPr>
                  <p:cNvSpPr>
                    <a:spLocks noChangeArrowheads="1"/>
                  </p:cNvSpPr>
                  <p:nvPr/>
                </p:nvSpPr>
                <p:spPr bwMode="auto">
                  <a:xfrm>
                    <a:off x="1308" y="528"/>
                    <a:ext cx="6" cy="1200"/>
                  </a:xfrm>
                  <a:prstGeom prst="rect">
                    <a:avLst/>
                  </a:prstGeom>
                  <a:noFill/>
                  <a:ln w="9525">
                    <a:noFill/>
                    <a:miter lim="800000"/>
                    <a:headEnd/>
                    <a:tailEnd/>
                  </a:ln>
                </p:spPr>
                <p:txBody>
                  <a:bodyPr/>
                  <a:lstStyle/>
                  <a:p>
                    <a:endParaRPr lang="en-US" sz="1200"/>
                  </a:p>
                </p:txBody>
              </p:sp>
              <p:sp>
                <p:nvSpPr>
                  <p:cNvPr id="114" name="Line 200">
                    <a:extLst>
                      <a:ext uri="{FF2B5EF4-FFF2-40B4-BE49-F238E27FC236}">
                        <a16:creationId xmlns:a16="http://schemas.microsoft.com/office/drawing/2014/main" id="{9268B230-9303-0E4C-6054-B134858D9E4E}"/>
                      </a:ext>
                    </a:extLst>
                  </p:cNvPr>
                  <p:cNvSpPr>
                    <a:spLocks noChangeShapeType="1"/>
                  </p:cNvSpPr>
                  <p:nvPr/>
                </p:nvSpPr>
                <p:spPr bwMode="auto">
                  <a:xfrm>
                    <a:off x="1391" y="528"/>
                    <a:ext cx="1" cy="1200"/>
                  </a:xfrm>
                  <a:prstGeom prst="line">
                    <a:avLst/>
                  </a:prstGeom>
                  <a:noFill/>
                  <a:ln w="0">
                    <a:solidFill>
                      <a:srgbClr val="000000"/>
                    </a:solidFill>
                    <a:round/>
                    <a:headEnd/>
                    <a:tailEnd/>
                  </a:ln>
                </p:spPr>
                <p:txBody>
                  <a:bodyPr/>
                  <a:lstStyle/>
                  <a:p>
                    <a:endParaRPr lang="en-US" sz="1200"/>
                  </a:p>
                </p:txBody>
              </p:sp>
              <p:sp>
                <p:nvSpPr>
                  <p:cNvPr id="115" name="Rectangle 201">
                    <a:extLst>
                      <a:ext uri="{FF2B5EF4-FFF2-40B4-BE49-F238E27FC236}">
                        <a16:creationId xmlns:a16="http://schemas.microsoft.com/office/drawing/2014/main" id="{6AF317EF-91E5-73D7-A3A7-382B212C08B2}"/>
                      </a:ext>
                    </a:extLst>
                  </p:cNvPr>
                  <p:cNvSpPr>
                    <a:spLocks noChangeArrowheads="1"/>
                  </p:cNvSpPr>
                  <p:nvPr/>
                </p:nvSpPr>
                <p:spPr bwMode="auto">
                  <a:xfrm>
                    <a:off x="1350" y="528"/>
                    <a:ext cx="6" cy="1200"/>
                  </a:xfrm>
                  <a:prstGeom prst="rect">
                    <a:avLst/>
                  </a:prstGeom>
                  <a:noFill/>
                  <a:ln w="9525">
                    <a:noFill/>
                    <a:miter lim="800000"/>
                    <a:headEnd/>
                    <a:tailEnd/>
                  </a:ln>
                </p:spPr>
                <p:txBody>
                  <a:bodyPr/>
                  <a:lstStyle/>
                  <a:p>
                    <a:endParaRPr lang="en-US" sz="1200"/>
                  </a:p>
                </p:txBody>
              </p:sp>
              <p:sp>
                <p:nvSpPr>
                  <p:cNvPr id="116" name="Line 202">
                    <a:extLst>
                      <a:ext uri="{FF2B5EF4-FFF2-40B4-BE49-F238E27FC236}">
                        <a16:creationId xmlns:a16="http://schemas.microsoft.com/office/drawing/2014/main" id="{D154BEFB-ABFF-7631-18BB-00DFE219B987}"/>
                      </a:ext>
                    </a:extLst>
                  </p:cNvPr>
                  <p:cNvSpPr>
                    <a:spLocks noChangeShapeType="1"/>
                  </p:cNvSpPr>
                  <p:nvPr/>
                </p:nvSpPr>
                <p:spPr bwMode="auto">
                  <a:xfrm>
                    <a:off x="768" y="522"/>
                    <a:ext cx="624" cy="1"/>
                  </a:xfrm>
                  <a:prstGeom prst="line">
                    <a:avLst/>
                  </a:prstGeom>
                  <a:noFill/>
                  <a:ln w="0">
                    <a:solidFill>
                      <a:srgbClr val="000000"/>
                    </a:solidFill>
                    <a:round/>
                    <a:headEnd/>
                    <a:tailEnd/>
                  </a:ln>
                </p:spPr>
                <p:txBody>
                  <a:bodyPr/>
                  <a:lstStyle/>
                  <a:p>
                    <a:endParaRPr lang="en-US" sz="1200"/>
                  </a:p>
                </p:txBody>
              </p:sp>
            </p:grpSp>
            <p:sp>
              <p:nvSpPr>
                <p:cNvPr id="33" name="Line 203">
                  <a:extLst>
                    <a:ext uri="{FF2B5EF4-FFF2-40B4-BE49-F238E27FC236}">
                      <a16:creationId xmlns:a16="http://schemas.microsoft.com/office/drawing/2014/main" id="{5D9CE7B0-2170-9BBD-8319-9220A75051A7}"/>
                    </a:ext>
                  </a:extLst>
                </p:cNvPr>
                <p:cNvSpPr>
                  <a:spLocks noChangeShapeType="1"/>
                </p:cNvSpPr>
                <p:nvPr/>
              </p:nvSpPr>
              <p:spPr bwMode="auto">
                <a:xfrm>
                  <a:off x="1247" y="528"/>
                  <a:ext cx="1" cy="1200"/>
                </a:xfrm>
                <a:prstGeom prst="line">
                  <a:avLst/>
                </a:prstGeom>
                <a:noFill/>
                <a:ln w="0">
                  <a:solidFill>
                    <a:srgbClr val="000000"/>
                  </a:solidFill>
                  <a:round/>
                  <a:headEnd/>
                  <a:tailEnd/>
                </a:ln>
              </p:spPr>
              <p:txBody>
                <a:bodyPr/>
                <a:lstStyle/>
                <a:p>
                  <a:endParaRPr lang="en-US" sz="1200"/>
                </a:p>
              </p:txBody>
            </p:sp>
            <p:sp>
              <p:nvSpPr>
                <p:cNvPr id="34" name="Line 204">
                  <a:extLst>
                    <a:ext uri="{FF2B5EF4-FFF2-40B4-BE49-F238E27FC236}">
                      <a16:creationId xmlns:a16="http://schemas.microsoft.com/office/drawing/2014/main" id="{DCB7BA18-6DA7-72E1-380A-44973F9F98E1}"/>
                    </a:ext>
                  </a:extLst>
                </p:cNvPr>
                <p:cNvSpPr>
                  <a:spLocks noChangeShapeType="1"/>
                </p:cNvSpPr>
                <p:nvPr/>
              </p:nvSpPr>
              <p:spPr bwMode="auto">
                <a:xfrm>
                  <a:off x="1152" y="528"/>
                  <a:ext cx="1" cy="1200"/>
                </a:xfrm>
                <a:prstGeom prst="line">
                  <a:avLst/>
                </a:prstGeom>
                <a:noFill/>
                <a:ln w="0">
                  <a:solidFill>
                    <a:srgbClr val="000000"/>
                  </a:solidFill>
                  <a:round/>
                  <a:headEnd/>
                  <a:tailEnd/>
                </a:ln>
              </p:spPr>
              <p:txBody>
                <a:bodyPr/>
                <a:lstStyle/>
                <a:p>
                  <a:endParaRPr lang="en-US" sz="1200"/>
                </a:p>
              </p:txBody>
            </p:sp>
            <p:sp>
              <p:nvSpPr>
                <p:cNvPr id="35" name="Line 205">
                  <a:extLst>
                    <a:ext uri="{FF2B5EF4-FFF2-40B4-BE49-F238E27FC236}">
                      <a16:creationId xmlns:a16="http://schemas.microsoft.com/office/drawing/2014/main" id="{3A53EE88-A3A4-7BF2-1517-432994111CC0}"/>
                    </a:ext>
                  </a:extLst>
                </p:cNvPr>
                <p:cNvSpPr>
                  <a:spLocks noChangeShapeType="1"/>
                </p:cNvSpPr>
                <p:nvPr/>
              </p:nvSpPr>
              <p:spPr bwMode="auto">
                <a:xfrm>
                  <a:off x="1200" y="528"/>
                  <a:ext cx="1" cy="1200"/>
                </a:xfrm>
                <a:prstGeom prst="line">
                  <a:avLst/>
                </a:prstGeom>
                <a:noFill/>
                <a:ln w="0">
                  <a:solidFill>
                    <a:srgbClr val="000000"/>
                  </a:solidFill>
                  <a:round/>
                  <a:headEnd/>
                  <a:tailEnd/>
                </a:ln>
              </p:spPr>
              <p:txBody>
                <a:bodyPr/>
                <a:lstStyle/>
                <a:p>
                  <a:endParaRPr lang="en-US" sz="1200"/>
                </a:p>
              </p:txBody>
            </p:sp>
          </p:grpSp>
          <p:sp>
            <p:nvSpPr>
              <p:cNvPr id="35862" name="Text Box 206">
                <a:extLst>
                  <a:ext uri="{FF2B5EF4-FFF2-40B4-BE49-F238E27FC236}">
                    <a16:creationId xmlns:a16="http://schemas.microsoft.com/office/drawing/2014/main" id="{12DC2150-9095-E89A-435D-7254718409A0}"/>
                  </a:ext>
                </a:extLst>
              </p:cNvPr>
              <p:cNvSpPr txBox="1">
                <a:spLocks noChangeArrowheads="1"/>
              </p:cNvSpPr>
              <p:nvPr/>
            </p:nvSpPr>
            <p:spPr bwMode="auto">
              <a:xfrm>
                <a:off x="1141212" y="5982362"/>
                <a:ext cx="1942227" cy="365331"/>
              </a:xfrm>
              <a:prstGeom prst="rect">
                <a:avLst/>
              </a:prstGeom>
              <a:solidFill>
                <a:schemeClr val="bg1"/>
              </a:solidFill>
              <a:ln w="9525">
                <a:noFill/>
                <a:miter lim="800000"/>
                <a:headEnd/>
                <a:tailEnd/>
              </a:ln>
            </p:spPr>
            <p:txBody>
              <a:bodyPr wrap="square">
                <a:spAutoFit/>
              </a:bodyPr>
              <a:lstStyle/>
              <a:p>
                <a:pPr algn="l"/>
                <a:r>
                  <a:rPr lang="en-US" sz="1200" b="1" dirty="0">
                    <a:solidFill>
                      <a:schemeClr val="accent3">
                        <a:lumMod val="60000"/>
                        <a:lumOff val="40000"/>
                      </a:schemeClr>
                    </a:solidFill>
                  </a:rPr>
                  <a:t>Backbone Length</a:t>
                </a:r>
              </a:p>
            </p:txBody>
          </p:sp>
          <p:sp>
            <p:nvSpPr>
              <p:cNvPr id="35863" name="Text Box 207">
                <a:extLst>
                  <a:ext uri="{FF2B5EF4-FFF2-40B4-BE49-F238E27FC236}">
                    <a16:creationId xmlns:a16="http://schemas.microsoft.com/office/drawing/2014/main" id="{5254AA8B-0092-8FE2-7FF0-A216F7FD322A}"/>
                  </a:ext>
                </a:extLst>
              </p:cNvPr>
              <p:cNvSpPr txBox="1">
                <a:spLocks noChangeArrowheads="1"/>
              </p:cNvSpPr>
              <p:nvPr/>
            </p:nvSpPr>
            <p:spPr bwMode="white">
              <a:xfrm>
                <a:off x="533400" y="822325"/>
                <a:ext cx="228600" cy="284147"/>
              </a:xfrm>
              <a:prstGeom prst="rect">
                <a:avLst/>
              </a:prstGeom>
              <a:noFill/>
              <a:ln w="25400">
                <a:noFill/>
                <a:miter lim="800000"/>
                <a:headEnd/>
                <a:tailEnd/>
              </a:ln>
            </p:spPr>
            <p:txBody>
              <a:bodyPr lIns="0" tIns="0" rIns="0" bIns="0">
                <a:spAutoFit/>
              </a:bodyPr>
              <a:lstStyle/>
              <a:p>
                <a:pPr algn="l">
                  <a:spcBef>
                    <a:spcPct val="50000"/>
                  </a:spcBef>
                  <a:spcAft>
                    <a:spcPct val="50000"/>
                  </a:spcAft>
                </a:pPr>
                <a:r>
                  <a:rPr kumimoji="1" lang="en-US" b="1" i="1" dirty="0">
                    <a:solidFill>
                      <a:schemeClr val="accent4"/>
                    </a:solidFill>
                    <a:latin typeface="Arial" charset="0"/>
                  </a:rPr>
                  <a:t>y</a:t>
                </a:r>
              </a:p>
            </p:txBody>
          </p:sp>
          <p:sp>
            <p:nvSpPr>
              <p:cNvPr id="35864" name="Text Box 208">
                <a:extLst>
                  <a:ext uri="{FF2B5EF4-FFF2-40B4-BE49-F238E27FC236}">
                    <a16:creationId xmlns:a16="http://schemas.microsoft.com/office/drawing/2014/main" id="{4F98318F-0A4E-BE9C-FED2-BCFB01CA7FEE}"/>
                  </a:ext>
                </a:extLst>
              </p:cNvPr>
              <p:cNvSpPr txBox="1">
                <a:spLocks noChangeArrowheads="1"/>
              </p:cNvSpPr>
              <p:nvPr/>
            </p:nvSpPr>
            <p:spPr bwMode="white">
              <a:xfrm>
                <a:off x="8153400" y="6324601"/>
                <a:ext cx="228600" cy="284147"/>
              </a:xfrm>
              <a:prstGeom prst="rect">
                <a:avLst/>
              </a:prstGeom>
              <a:noFill/>
              <a:ln w="25400">
                <a:noFill/>
                <a:miter lim="800000"/>
                <a:headEnd/>
                <a:tailEnd/>
              </a:ln>
            </p:spPr>
            <p:txBody>
              <a:bodyPr lIns="0" tIns="0" rIns="0" bIns="0">
                <a:spAutoFit/>
              </a:bodyPr>
              <a:lstStyle/>
              <a:p>
                <a:pPr algn="l">
                  <a:spcBef>
                    <a:spcPct val="50000"/>
                  </a:spcBef>
                  <a:spcAft>
                    <a:spcPct val="50000"/>
                  </a:spcAft>
                </a:pPr>
                <a:r>
                  <a:rPr kumimoji="1" lang="en-US" b="1" i="1" dirty="0">
                    <a:solidFill>
                      <a:schemeClr val="accent4"/>
                    </a:solidFill>
                    <a:latin typeface="Arial" charset="0"/>
                  </a:rPr>
                  <a:t>x</a:t>
                </a:r>
              </a:p>
            </p:txBody>
          </p:sp>
          <p:sp>
            <p:nvSpPr>
              <p:cNvPr id="35865" name="Text Box 209">
                <a:extLst>
                  <a:ext uri="{FF2B5EF4-FFF2-40B4-BE49-F238E27FC236}">
                    <a16:creationId xmlns:a16="http://schemas.microsoft.com/office/drawing/2014/main" id="{9A0E38D7-1042-A238-C277-A0A768BBD88C}"/>
                  </a:ext>
                </a:extLst>
              </p:cNvPr>
              <p:cNvSpPr txBox="1">
                <a:spLocks noChangeArrowheads="1"/>
              </p:cNvSpPr>
              <p:nvPr/>
            </p:nvSpPr>
            <p:spPr bwMode="white">
              <a:xfrm>
                <a:off x="5257800" y="761999"/>
                <a:ext cx="228600" cy="284147"/>
              </a:xfrm>
              <a:prstGeom prst="rect">
                <a:avLst/>
              </a:prstGeom>
              <a:noFill/>
              <a:ln w="25400">
                <a:noFill/>
                <a:miter lim="800000"/>
                <a:headEnd/>
                <a:tailEnd/>
              </a:ln>
            </p:spPr>
            <p:txBody>
              <a:bodyPr lIns="0" tIns="0" rIns="0" bIns="0">
                <a:spAutoFit/>
              </a:bodyPr>
              <a:lstStyle/>
              <a:p>
                <a:pPr algn="l">
                  <a:spcBef>
                    <a:spcPct val="50000"/>
                  </a:spcBef>
                  <a:spcAft>
                    <a:spcPct val="50000"/>
                  </a:spcAft>
                </a:pPr>
                <a:r>
                  <a:rPr kumimoji="1" lang="en-US" b="1" i="1" dirty="0">
                    <a:solidFill>
                      <a:schemeClr val="accent4"/>
                    </a:solidFill>
                    <a:latin typeface="Arial" charset="0"/>
                  </a:rPr>
                  <a:t>z</a:t>
                </a:r>
              </a:p>
            </p:txBody>
          </p:sp>
          <p:graphicFrame>
            <p:nvGraphicFramePr>
              <p:cNvPr id="35866" name="Object 210">
                <a:extLst>
                  <a:ext uri="{FF2B5EF4-FFF2-40B4-BE49-F238E27FC236}">
                    <a16:creationId xmlns:a16="http://schemas.microsoft.com/office/drawing/2014/main" id="{4A378587-F901-BA37-394C-CCFC5DE1D1DC}"/>
                  </a:ext>
                </a:extLst>
              </p:cNvPr>
              <p:cNvGraphicFramePr>
                <a:graphicFrameLocks noChangeAspect="1"/>
              </p:cNvGraphicFramePr>
              <p:nvPr/>
            </p:nvGraphicFramePr>
            <p:xfrm>
              <a:off x="3552825" y="2809875"/>
              <a:ext cx="1476375" cy="1533525"/>
            </p:xfrm>
            <a:graphic>
              <a:graphicData uri="http://schemas.openxmlformats.org/presentationml/2006/ole">
                <mc:AlternateContent xmlns:mc="http://schemas.openxmlformats.org/markup-compatibility/2006">
                  <mc:Choice xmlns:v="urn:schemas-microsoft-com:vml" Requires="v">
                    <p:oleObj name="Worksheet" r:id="rId23" imgW="1384200" imgH="1532160" progId="Excel.Sheet.8">
                      <p:embed/>
                    </p:oleObj>
                  </mc:Choice>
                  <mc:Fallback>
                    <p:oleObj name="Worksheet" r:id="rId23" imgW="1384200" imgH="1532160" progId="Excel.Sheet.8">
                      <p:embed/>
                      <p:pic>
                        <p:nvPicPr>
                          <p:cNvPr id="35866" name="Object 210">
                            <a:extLst>
                              <a:ext uri="{FF2B5EF4-FFF2-40B4-BE49-F238E27FC236}">
                                <a16:creationId xmlns:a16="http://schemas.microsoft.com/office/drawing/2014/main" id="{4A378587-F901-BA37-394C-CCFC5DE1D1D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52825" y="2809875"/>
                            <a:ext cx="14763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67" name="Object 211">
                <a:extLst>
                  <a:ext uri="{FF2B5EF4-FFF2-40B4-BE49-F238E27FC236}">
                    <a16:creationId xmlns:a16="http://schemas.microsoft.com/office/drawing/2014/main" id="{1CDB4A87-4D15-2099-8E00-283F24275EB5}"/>
                  </a:ext>
                </a:extLst>
              </p:cNvPr>
              <p:cNvGraphicFramePr>
                <a:graphicFrameLocks noChangeAspect="1"/>
              </p:cNvGraphicFramePr>
              <p:nvPr/>
            </p:nvGraphicFramePr>
            <p:xfrm>
              <a:off x="2343150" y="2790825"/>
              <a:ext cx="933450" cy="1628775"/>
            </p:xfrm>
            <a:graphic>
              <a:graphicData uri="http://schemas.openxmlformats.org/presentationml/2006/ole">
                <mc:AlternateContent xmlns:mc="http://schemas.openxmlformats.org/markup-compatibility/2006">
                  <mc:Choice xmlns:v="urn:schemas-microsoft-com:vml" Requires="v">
                    <p:oleObj name="Worksheet" r:id="rId25" imgW="875160" imgH="1627200" progId="Excel.Sheet.8">
                      <p:embed/>
                    </p:oleObj>
                  </mc:Choice>
                  <mc:Fallback>
                    <p:oleObj name="Worksheet" r:id="rId25" imgW="875160" imgH="1627200" progId="Excel.Sheet.8">
                      <p:embed/>
                      <p:pic>
                        <p:nvPicPr>
                          <p:cNvPr id="35867" name="Object 211">
                            <a:extLst>
                              <a:ext uri="{FF2B5EF4-FFF2-40B4-BE49-F238E27FC236}">
                                <a16:creationId xmlns:a16="http://schemas.microsoft.com/office/drawing/2014/main" id="{1CDB4A87-4D15-2099-8E00-283F24275EB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43150" y="2790825"/>
                            <a:ext cx="9334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68" name="Object 212">
                <a:extLst>
                  <a:ext uri="{FF2B5EF4-FFF2-40B4-BE49-F238E27FC236}">
                    <a16:creationId xmlns:a16="http://schemas.microsoft.com/office/drawing/2014/main" id="{CA205AC5-53C4-44E6-AB73-81C5119B9F22}"/>
                  </a:ext>
                </a:extLst>
              </p:cNvPr>
              <p:cNvGraphicFramePr>
                <a:graphicFrameLocks noChangeAspect="1"/>
              </p:cNvGraphicFramePr>
              <p:nvPr/>
            </p:nvGraphicFramePr>
            <p:xfrm>
              <a:off x="1123950" y="4448175"/>
              <a:ext cx="1162050" cy="581025"/>
            </p:xfrm>
            <a:graphic>
              <a:graphicData uri="http://schemas.openxmlformats.org/presentationml/2006/ole">
                <mc:AlternateContent xmlns:mc="http://schemas.openxmlformats.org/markup-compatibility/2006">
                  <mc:Choice xmlns:v="urn:schemas-microsoft-com:vml" Requires="v">
                    <p:oleObj name="Worksheet" r:id="rId27" imgW="1089360" imgH="580320" progId="Excel.Sheet.8">
                      <p:embed/>
                    </p:oleObj>
                  </mc:Choice>
                  <mc:Fallback>
                    <p:oleObj name="Worksheet" r:id="rId27" imgW="1089360" imgH="580320" progId="Excel.Sheet.8">
                      <p:embed/>
                      <p:pic>
                        <p:nvPicPr>
                          <p:cNvPr id="35868" name="Object 212">
                            <a:extLst>
                              <a:ext uri="{FF2B5EF4-FFF2-40B4-BE49-F238E27FC236}">
                                <a16:creationId xmlns:a16="http://schemas.microsoft.com/office/drawing/2014/main" id="{CA205AC5-53C4-44E6-AB73-81C5119B9F2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23950" y="4448175"/>
                            <a:ext cx="1162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5869" name="Object 213">
                <a:extLst>
                  <a:ext uri="{FF2B5EF4-FFF2-40B4-BE49-F238E27FC236}">
                    <a16:creationId xmlns:a16="http://schemas.microsoft.com/office/drawing/2014/main" id="{CC16742A-041B-E9C5-85A5-665AD71BFDB8}"/>
                  </a:ext>
                </a:extLst>
              </p:cNvPr>
              <p:cNvGraphicFramePr>
                <a:graphicFrameLocks noChangeAspect="1"/>
              </p:cNvGraphicFramePr>
              <p:nvPr/>
            </p:nvGraphicFramePr>
            <p:xfrm>
              <a:off x="1066800" y="5095875"/>
              <a:ext cx="1066800" cy="390525"/>
            </p:xfrm>
            <a:graphic>
              <a:graphicData uri="http://schemas.openxmlformats.org/presentationml/2006/ole">
                <mc:AlternateContent xmlns:mc="http://schemas.openxmlformats.org/markup-compatibility/2006">
                  <mc:Choice xmlns:v="urn:schemas-microsoft-com:vml" Requires="v">
                    <p:oleObj name="Worksheet" r:id="rId29" imgW="1000080" imgH="390240" progId="Excel.Sheet.8">
                      <p:embed/>
                    </p:oleObj>
                  </mc:Choice>
                  <mc:Fallback>
                    <p:oleObj name="Worksheet" r:id="rId29" imgW="1000080" imgH="390240" progId="Excel.Sheet.8">
                      <p:embed/>
                      <p:pic>
                        <p:nvPicPr>
                          <p:cNvPr id="35869" name="Object 213">
                            <a:extLst>
                              <a:ext uri="{FF2B5EF4-FFF2-40B4-BE49-F238E27FC236}">
                                <a16:creationId xmlns:a16="http://schemas.microsoft.com/office/drawing/2014/main" id="{CC16742A-041B-E9C5-85A5-665AD71BFDB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66800" y="5095875"/>
                            <a:ext cx="10668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35870" name="Text Box 57">
                <a:extLst>
                  <a:ext uri="{FF2B5EF4-FFF2-40B4-BE49-F238E27FC236}">
                    <a16:creationId xmlns:a16="http://schemas.microsoft.com/office/drawing/2014/main" id="{C5444AC3-A76B-02DC-CB4F-AA854720627B}"/>
                  </a:ext>
                </a:extLst>
              </p:cNvPr>
              <p:cNvSpPr txBox="1">
                <a:spLocks noChangeArrowheads="1"/>
              </p:cNvSpPr>
              <p:nvPr/>
            </p:nvSpPr>
            <p:spPr bwMode="auto">
              <a:xfrm>
                <a:off x="3640738" y="605549"/>
                <a:ext cx="1540863" cy="852438"/>
              </a:xfrm>
              <a:prstGeom prst="rect">
                <a:avLst/>
              </a:prstGeom>
              <a:noFill/>
              <a:ln w="25400">
                <a:noFill/>
                <a:miter lim="800000"/>
                <a:headEnd type="none" w="sm" len="sm"/>
                <a:tailEnd type="none" w="sm" len="sm"/>
              </a:ln>
            </p:spPr>
            <p:txBody>
              <a:bodyPr wrap="square">
                <a:spAutoFit/>
              </a:bodyPr>
              <a:lstStyle/>
              <a:p>
                <a:r>
                  <a:rPr lang="en-US" sz="1200" b="1" dirty="0">
                    <a:solidFill>
                      <a:srgbClr val="E8941A"/>
                    </a:solidFill>
                  </a:rPr>
                  <a:t>High Early Strength          </a:t>
                </a:r>
                <a:r>
                  <a:rPr lang="en-US" sz="1200" dirty="0">
                    <a:solidFill>
                      <a:srgbClr val="E8941A"/>
                    </a:solidFill>
                  </a:rPr>
                  <a:t>(Long Teeth)</a:t>
                </a:r>
              </a:p>
            </p:txBody>
          </p:sp>
          <p:sp>
            <p:nvSpPr>
              <p:cNvPr id="35871" name="Text Box 55">
                <a:extLst>
                  <a:ext uri="{FF2B5EF4-FFF2-40B4-BE49-F238E27FC236}">
                    <a16:creationId xmlns:a16="http://schemas.microsoft.com/office/drawing/2014/main" id="{5BC73E30-7E2D-160D-21FB-6EDADBC42B6A}"/>
                  </a:ext>
                </a:extLst>
              </p:cNvPr>
              <p:cNvSpPr txBox="1">
                <a:spLocks noChangeArrowheads="1"/>
              </p:cNvSpPr>
              <p:nvPr/>
            </p:nvSpPr>
            <p:spPr bwMode="auto">
              <a:xfrm>
                <a:off x="5486400" y="4724400"/>
                <a:ext cx="3244981" cy="345034"/>
              </a:xfrm>
              <a:prstGeom prst="rect">
                <a:avLst/>
              </a:prstGeom>
              <a:noFill/>
              <a:ln w="25400">
                <a:noFill/>
                <a:miter lim="800000"/>
                <a:headEnd type="none" w="sm" len="sm"/>
                <a:tailEnd type="none" w="sm" len="sm"/>
              </a:ln>
            </p:spPr>
            <p:txBody>
              <a:bodyPr wrap="square">
                <a:spAutoFit/>
              </a:bodyPr>
              <a:lstStyle/>
              <a:p>
                <a:r>
                  <a:rPr lang="en-US" sz="1100" b="1" dirty="0">
                    <a:solidFill>
                      <a:srgbClr val="E8941A"/>
                    </a:solidFill>
                  </a:rPr>
                  <a:t>Slump Retention </a:t>
                </a:r>
                <a:r>
                  <a:rPr lang="en-US" sz="1100" dirty="0">
                    <a:solidFill>
                      <a:srgbClr val="E8941A"/>
                    </a:solidFill>
                  </a:rPr>
                  <a:t>(Dense Teeth)</a:t>
                </a:r>
              </a:p>
            </p:txBody>
          </p:sp>
        </p:grpSp>
      </p:grpSp>
    </p:spTree>
    <p:extLst>
      <p:ext uri="{BB962C8B-B14F-4D97-AF65-F5344CB8AC3E}">
        <p14:creationId xmlns:p14="http://schemas.microsoft.com/office/powerpoint/2010/main" val="155950008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85110" y="1147932"/>
            <a:ext cx="8092440" cy="731520"/>
          </a:xfrm>
        </p:spPr>
        <p:txBody>
          <a:bodyPr>
            <a:normAutofit/>
          </a:bodyPr>
          <a:lstStyle/>
          <a:p>
            <a:r>
              <a:rPr lang="en-US" b="1" dirty="0">
                <a:solidFill>
                  <a:schemeClr val="accent1">
                    <a:lumMod val="75000"/>
                  </a:schemeClr>
                </a:solidFill>
              </a:rPr>
              <a:t>Dispersant Mechanisms</a:t>
            </a:r>
          </a:p>
        </p:txBody>
      </p:sp>
      <p:sp>
        <p:nvSpPr>
          <p:cNvPr id="9" name="Slide Number Placeholder 8"/>
          <p:cNvSpPr>
            <a:spLocks noGrp="1"/>
          </p:cNvSpPr>
          <p:nvPr>
            <p:ph type="sldNum" sz="quarter" idx="4294967295"/>
          </p:nvPr>
        </p:nvSpPr>
        <p:spPr>
          <a:xfrm>
            <a:off x="10153650" y="6677920"/>
            <a:ext cx="459198" cy="153041"/>
          </a:xfrm>
          <a:prstGeom prst="rect">
            <a:avLst/>
          </a:prstGeom>
        </p:spPr>
        <p:txBody>
          <a:bodyPr/>
          <a:lstStyle/>
          <a:p>
            <a:fld id="{B34ACCA7-1966-CA47-98B5-BD4EAB6F6D82}" type="slidenum">
              <a:rPr lang="en-US" smtClean="0"/>
              <a:pPr/>
              <a:t>17</a:t>
            </a:fld>
            <a:endParaRPr lang="en-US"/>
          </a:p>
        </p:txBody>
      </p:sp>
      <p:pic>
        <p:nvPicPr>
          <p:cNvPr id="5" name="Picture 67" descr="slump16">
            <a:extLst>
              <a:ext uri="{FF2B5EF4-FFF2-40B4-BE49-F238E27FC236}">
                <a16:creationId xmlns:a16="http://schemas.microsoft.com/office/drawing/2014/main" id="{808AD0A2-73E3-AD2D-A4D8-DC9175260A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2679" r="11003"/>
          <a:stretch>
            <a:fillRect/>
          </a:stretch>
        </p:blipFill>
        <p:spPr bwMode="auto">
          <a:xfrm>
            <a:off x="2192316" y="2457381"/>
            <a:ext cx="3142602" cy="30702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DSC00016">
            <a:extLst>
              <a:ext uri="{FF2B5EF4-FFF2-40B4-BE49-F238E27FC236}">
                <a16:creationId xmlns:a16="http://schemas.microsoft.com/office/drawing/2014/main" id="{34BF65DB-659E-B3E9-4190-1176095E6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810" y="2457381"/>
            <a:ext cx="3856038" cy="307022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793EFD-BAE3-61C8-0377-B2AFB3FCC74B}"/>
              </a:ext>
            </a:extLst>
          </p:cNvPr>
          <p:cNvSpPr txBox="1"/>
          <p:nvPr/>
        </p:nvSpPr>
        <p:spPr>
          <a:xfrm>
            <a:off x="2451652" y="5764696"/>
            <a:ext cx="2883266" cy="461665"/>
          </a:xfrm>
          <a:prstGeom prst="rect">
            <a:avLst/>
          </a:prstGeom>
          <a:noFill/>
        </p:spPr>
        <p:txBody>
          <a:bodyPr wrap="square" rtlCol="0">
            <a:spAutoFit/>
          </a:bodyPr>
          <a:lstStyle/>
          <a:p>
            <a:pPr algn="ctr"/>
            <a:r>
              <a:rPr lang="en-US" sz="2400" dirty="0">
                <a:solidFill>
                  <a:srgbClr val="FF0000"/>
                </a:solidFill>
              </a:rPr>
              <a:t>No Admixture</a:t>
            </a:r>
          </a:p>
        </p:txBody>
      </p:sp>
      <p:sp>
        <p:nvSpPr>
          <p:cNvPr id="35843" name="TextBox 35842">
            <a:extLst>
              <a:ext uri="{FF2B5EF4-FFF2-40B4-BE49-F238E27FC236}">
                <a16:creationId xmlns:a16="http://schemas.microsoft.com/office/drawing/2014/main" id="{C55052F5-ED75-60F2-24B6-4FDF8C7820F7}"/>
              </a:ext>
            </a:extLst>
          </p:cNvPr>
          <p:cNvSpPr txBox="1"/>
          <p:nvPr/>
        </p:nvSpPr>
        <p:spPr>
          <a:xfrm>
            <a:off x="5630203" y="5780949"/>
            <a:ext cx="6109252" cy="461665"/>
          </a:xfrm>
          <a:prstGeom prst="rect">
            <a:avLst/>
          </a:prstGeom>
          <a:noFill/>
        </p:spPr>
        <p:txBody>
          <a:bodyPr wrap="square">
            <a:spAutoFit/>
          </a:bodyPr>
          <a:lstStyle/>
          <a:p>
            <a:pPr algn="ctr"/>
            <a:r>
              <a:rPr lang="en-US" sz="2400" dirty="0">
                <a:solidFill>
                  <a:srgbClr val="FF0000"/>
                </a:solidFill>
              </a:rPr>
              <a:t>Admixture</a:t>
            </a:r>
          </a:p>
        </p:txBody>
      </p:sp>
    </p:spTree>
    <p:extLst>
      <p:ext uri="{BB962C8B-B14F-4D97-AF65-F5344CB8AC3E}">
        <p14:creationId xmlns:p14="http://schemas.microsoft.com/office/powerpoint/2010/main" val="24135076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lum bright="-6000"/>
          </a:blip>
          <a:srcRect/>
          <a:stretch>
            <a:fillRect/>
          </a:stretch>
        </p:blipFill>
        <p:spPr bwMode="auto">
          <a:xfrm>
            <a:off x="2473331" y="1425038"/>
            <a:ext cx="6978894" cy="4376713"/>
          </a:xfrm>
          <a:prstGeom prst="rect">
            <a:avLst/>
          </a:prstGeom>
          <a:noFill/>
          <a:ln w="25400">
            <a:noFill/>
            <a:miter lim="800000"/>
            <a:headEnd type="none" w="sm" len="sm"/>
            <a:tailEnd type="none" w="sm" len="sm"/>
          </a:ln>
        </p:spPr>
      </p:pic>
      <p:sp>
        <p:nvSpPr>
          <p:cNvPr id="33796" name="Text Box 4"/>
          <p:cNvSpPr txBox="1">
            <a:spLocks noChangeArrowheads="1"/>
          </p:cNvSpPr>
          <p:nvPr/>
        </p:nvSpPr>
        <p:spPr bwMode="auto">
          <a:xfrm>
            <a:off x="9555864" y="2932796"/>
            <a:ext cx="1500372" cy="2554545"/>
          </a:xfrm>
          <a:prstGeom prst="rect">
            <a:avLst/>
          </a:prstGeom>
          <a:noFill/>
          <a:ln w="25400">
            <a:noFill/>
            <a:miter lim="800000"/>
            <a:headEnd type="none" w="sm" len="sm"/>
            <a:tailEnd type="none" w="sm" len="sm"/>
          </a:ln>
        </p:spPr>
        <p:txBody>
          <a:bodyPr wrap="square">
            <a:spAutoFit/>
          </a:bodyPr>
          <a:lstStyle/>
          <a:p>
            <a:pPr algn="l">
              <a:spcBef>
                <a:spcPct val="50000"/>
              </a:spcBef>
            </a:pPr>
            <a:r>
              <a:rPr lang="en-US" sz="2000" dirty="0">
                <a:solidFill>
                  <a:schemeClr val="accent1"/>
                </a:solidFill>
              </a:rPr>
              <a:t>Ready Mix</a:t>
            </a:r>
          </a:p>
          <a:p>
            <a:pPr algn="l">
              <a:spcBef>
                <a:spcPct val="50000"/>
              </a:spcBef>
            </a:pPr>
            <a:endParaRPr lang="en-US" sz="2000" dirty="0">
              <a:solidFill>
                <a:schemeClr val="accent1"/>
              </a:solidFill>
            </a:endParaRPr>
          </a:p>
          <a:p>
            <a:pPr algn="l">
              <a:spcBef>
                <a:spcPct val="50000"/>
              </a:spcBef>
            </a:pPr>
            <a:r>
              <a:rPr lang="en-US" sz="2000" dirty="0">
                <a:solidFill>
                  <a:schemeClr val="accent1"/>
                </a:solidFill>
              </a:rPr>
              <a:t>PC/PS</a:t>
            </a:r>
          </a:p>
          <a:p>
            <a:pPr algn="l">
              <a:spcBef>
                <a:spcPct val="50000"/>
              </a:spcBef>
            </a:pPr>
            <a:endParaRPr lang="en-US" sz="2000" dirty="0">
              <a:solidFill>
                <a:schemeClr val="accent1"/>
              </a:solidFill>
            </a:endParaRPr>
          </a:p>
          <a:p>
            <a:pPr algn="l">
              <a:spcBef>
                <a:spcPct val="50000"/>
              </a:spcBef>
            </a:pPr>
            <a:r>
              <a:rPr lang="en-US" sz="2000" dirty="0">
                <a:solidFill>
                  <a:schemeClr val="accent1"/>
                </a:solidFill>
              </a:rPr>
              <a:t>Slump Retention</a:t>
            </a:r>
          </a:p>
        </p:txBody>
      </p:sp>
      <p:sp>
        <p:nvSpPr>
          <p:cNvPr id="6" name="Title 5"/>
          <p:cNvSpPr>
            <a:spLocks noGrp="1"/>
          </p:cNvSpPr>
          <p:nvPr>
            <p:ph type="title"/>
          </p:nvPr>
        </p:nvSpPr>
        <p:spPr>
          <a:xfrm>
            <a:off x="2109971" y="246636"/>
            <a:ext cx="8092440" cy="731520"/>
          </a:xfrm>
        </p:spPr>
        <p:txBody>
          <a:bodyPr>
            <a:normAutofit/>
          </a:bodyPr>
          <a:lstStyle/>
          <a:p>
            <a:r>
              <a:rPr lang="en-US" dirty="0"/>
              <a:t>PC Structure and Application</a:t>
            </a:r>
          </a:p>
        </p:txBody>
      </p:sp>
      <p:sp>
        <p:nvSpPr>
          <p:cNvPr id="4" name="Slide Number Placeholder 3"/>
          <p:cNvSpPr>
            <a:spLocks noGrp="1"/>
          </p:cNvSpPr>
          <p:nvPr>
            <p:ph type="sldNum" sz="quarter" idx="4294967295"/>
          </p:nvPr>
        </p:nvSpPr>
        <p:spPr>
          <a:xfrm>
            <a:off x="10153650" y="6677920"/>
            <a:ext cx="459198" cy="153041"/>
          </a:xfrm>
          <a:prstGeom prst="rect">
            <a:avLst/>
          </a:prstGeom>
        </p:spPr>
        <p:txBody>
          <a:bodyPr/>
          <a:lstStyle/>
          <a:p>
            <a:fld id="{B34ACCA7-1966-CA47-98B5-BD4EAB6F6D82}" type="slidenum">
              <a:rPr lang="en-US" smtClean="0"/>
              <a:pPr/>
              <a:t>18</a:t>
            </a:fld>
            <a:endParaRPr lang="en-US"/>
          </a:p>
        </p:txBody>
      </p:sp>
    </p:spTree>
    <p:extLst>
      <p:ext uri="{BB962C8B-B14F-4D97-AF65-F5344CB8AC3E}">
        <p14:creationId xmlns:p14="http://schemas.microsoft.com/office/powerpoint/2010/main" val="373835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b="1" dirty="0">
                <a:solidFill>
                  <a:schemeClr val="accent1">
                    <a:lumMod val="75000"/>
                  </a:schemeClr>
                </a:solidFill>
              </a:rPr>
              <a:t>Water Reducing Admixtures</a:t>
            </a:r>
          </a:p>
        </p:txBody>
      </p:sp>
      <p:graphicFrame>
        <p:nvGraphicFramePr>
          <p:cNvPr id="574" name="Table 573"/>
          <p:cNvGraphicFramePr>
            <a:graphicFrameLocks noGrp="1"/>
          </p:cNvGraphicFramePr>
          <p:nvPr/>
        </p:nvGraphicFramePr>
        <p:xfrm>
          <a:off x="1619250" y="2781300"/>
          <a:ext cx="9201149" cy="3040065"/>
        </p:xfrm>
        <a:graphic>
          <a:graphicData uri="http://schemas.openxmlformats.org/drawingml/2006/table">
            <a:tbl>
              <a:tblPr>
                <a:tableStyleId>{5DA37D80-6434-44D0-A028-1B22A696006F}</a:tableStyleId>
              </a:tblPr>
              <a:tblGrid>
                <a:gridCol w="2132275">
                  <a:extLst>
                    <a:ext uri="{9D8B030D-6E8A-4147-A177-3AD203B41FA5}">
                      <a16:colId xmlns:a16="http://schemas.microsoft.com/office/drawing/2014/main" val="20000"/>
                    </a:ext>
                  </a:extLst>
                </a:gridCol>
                <a:gridCol w="1678300">
                  <a:extLst>
                    <a:ext uri="{9D8B030D-6E8A-4147-A177-3AD203B41FA5}">
                      <a16:colId xmlns:a16="http://schemas.microsoft.com/office/drawing/2014/main" val="20001"/>
                    </a:ext>
                  </a:extLst>
                </a:gridCol>
                <a:gridCol w="1710495">
                  <a:extLst>
                    <a:ext uri="{9D8B030D-6E8A-4147-A177-3AD203B41FA5}">
                      <a16:colId xmlns:a16="http://schemas.microsoft.com/office/drawing/2014/main" val="20002"/>
                    </a:ext>
                  </a:extLst>
                </a:gridCol>
                <a:gridCol w="1839087">
                  <a:extLst>
                    <a:ext uri="{9D8B030D-6E8A-4147-A177-3AD203B41FA5}">
                      <a16:colId xmlns:a16="http://schemas.microsoft.com/office/drawing/2014/main" val="20003"/>
                    </a:ext>
                  </a:extLst>
                </a:gridCol>
                <a:gridCol w="1840992">
                  <a:extLst>
                    <a:ext uri="{9D8B030D-6E8A-4147-A177-3AD203B41FA5}">
                      <a16:colId xmlns:a16="http://schemas.microsoft.com/office/drawing/2014/main" val="20004"/>
                    </a:ext>
                  </a:extLst>
                </a:gridCol>
              </a:tblGrid>
              <a:tr h="1166793">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rPr>
                        <a:t>Product Type</a:t>
                      </a:r>
                      <a:endPar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txBody>
                  <a:tcPr marT="45732" marB="45732" horzOverflow="overflow">
                    <a:solidFill>
                      <a:schemeClr val="accent2"/>
                    </a:solidFill>
                  </a:tcPr>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rPr>
                        <a:t>Class</a:t>
                      </a:r>
                      <a:endPar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txBody>
                  <a:tcPr marT="45732" marB="45732" horzOverflow="overflow">
                    <a:solidFill>
                      <a:schemeClr val="accent2"/>
                    </a:solidFill>
                  </a:tcPr>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rPr>
                        <a:t>Water Reduction</a:t>
                      </a:r>
                      <a:endPar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txBody>
                  <a:tcPr marT="45732" marB="45732" horzOverflow="overflow">
                    <a:solidFill>
                      <a:schemeClr val="accent2"/>
                    </a:solidFill>
                  </a:tcPr>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rPr>
                        <a:t>Typical Dosage</a:t>
                      </a:r>
                      <a:endPar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txBody>
                  <a:tcPr marT="45732" marB="45732" horzOverflow="overflow">
                    <a:solidFill>
                      <a:schemeClr val="accent2"/>
                    </a:solidFill>
                  </a:tcPr>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rPr>
                        <a:t>Strength Gain</a:t>
                      </a:r>
                      <a:endPar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txBody>
                  <a:tcPr marT="45732" marB="45732" horzOverflow="overflow">
                    <a:solidFill>
                      <a:schemeClr val="accent2"/>
                    </a:solidFill>
                  </a:tcPr>
                </a:tc>
                <a:extLst>
                  <a:ext uri="{0D108BD9-81ED-4DB2-BD59-A6C34878D82A}">
                    <a16:rowId xmlns:a16="http://schemas.microsoft.com/office/drawing/2014/main" val="10000"/>
                  </a:ext>
                </a:extLst>
              </a:tr>
              <a:tr h="468318">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Water Reducer</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Low</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4-7%</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2-4 </a:t>
                      </a:r>
                      <a:r>
                        <a:rPr kumimoji="0" lang="en-US" altLang="en-US" sz="1800" u="none" strike="noStrike" cap="none" normalizeH="0" baseline="0" dirty="0" err="1">
                          <a:ln>
                            <a:noFill/>
                          </a:ln>
                          <a:effectLst/>
                        </a:rPr>
                        <a:t>oz</a:t>
                      </a:r>
                      <a:r>
                        <a:rPr kumimoji="0" lang="en-US" altLang="en-US" sz="1800" u="none" strike="noStrike" cap="none" normalizeH="0" baseline="0" dirty="0">
                          <a:ln>
                            <a:noFill/>
                          </a:ln>
                          <a:effectLst/>
                        </a:rPr>
                        <a:t>/cwt</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 10%</a:t>
                      </a:r>
                      <a:endParaRPr kumimoji="0" lang="en-US" altLang="en-US" sz="1800" b="0" i="0" u="none" strike="noStrike" cap="none" normalizeH="0" baseline="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extLst>
                  <a:ext uri="{0D108BD9-81ED-4DB2-BD59-A6C34878D82A}">
                    <a16:rowId xmlns:a16="http://schemas.microsoft.com/office/drawing/2014/main" val="10001"/>
                  </a:ext>
                </a:extLst>
              </a:tr>
              <a:tr h="468318">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u="none" strike="noStrike" cap="none" normalizeH="0" baseline="0" dirty="0">
                          <a:ln>
                            <a:noFill/>
                          </a:ln>
                          <a:effectLst/>
                        </a:rPr>
                        <a:t>Mid-Range</a:t>
                      </a:r>
                      <a:endParaRPr kumimoji="0" lang="en-US" altLang="en-US" sz="1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u="none" strike="noStrike" cap="none" normalizeH="0" baseline="0" dirty="0">
                          <a:ln>
                            <a:noFill/>
                          </a:ln>
                          <a:effectLst/>
                        </a:rPr>
                        <a:t>Mid</a:t>
                      </a:r>
                      <a:endParaRPr kumimoji="0" lang="en-US" altLang="en-US" sz="1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u="none" strike="noStrike" cap="none" normalizeH="0" baseline="0" dirty="0">
                          <a:ln>
                            <a:noFill/>
                          </a:ln>
                          <a:effectLst/>
                        </a:rPr>
                        <a:t>5-12%</a:t>
                      </a:r>
                      <a:endParaRPr kumimoji="0" lang="en-US" altLang="en-US" sz="1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u="none" strike="noStrike" cap="none" normalizeH="0" baseline="0" dirty="0">
                          <a:ln>
                            <a:noFill/>
                          </a:ln>
                          <a:effectLst/>
                        </a:rPr>
                        <a:t>6-12 </a:t>
                      </a:r>
                      <a:r>
                        <a:rPr kumimoji="0" lang="en-US" altLang="en-US" sz="1800" b="0" u="none" strike="noStrike" cap="none" normalizeH="0" baseline="0" dirty="0" err="1">
                          <a:ln>
                            <a:noFill/>
                          </a:ln>
                          <a:effectLst/>
                        </a:rPr>
                        <a:t>oz</a:t>
                      </a:r>
                      <a:r>
                        <a:rPr kumimoji="0" lang="en-US" altLang="en-US" sz="1800" b="0" u="none" strike="noStrike" cap="none" normalizeH="0" baseline="0" dirty="0">
                          <a:ln>
                            <a:noFill/>
                          </a:ln>
                          <a:effectLst/>
                        </a:rPr>
                        <a:t>/cwt</a:t>
                      </a:r>
                      <a:endParaRPr kumimoji="0" lang="en-US" altLang="en-US" sz="1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u="none" strike="noStrike" cap="none" normalizeH="0" baseline="0" dirty="0">
                          <a:ln>
                            <a:noFill/>
                          </a:ln>
                          <a:effectLst/>
                        </a:rPr>
                        <a:t>~ 15%+</a:t>
                      </a:r>
                      <a:endParaRPr kumimoji="0" lang="en-US" altLang="en-US" sz="1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T="45732" marB="45732" horzOverflow="overflow"/>
                </a:tc>
                <a:extLst>
                  <a:ext uri="{0D108BD9-81ED-4DB2-BD59-A6C34878D82A}">
                    <a16:rowId xmlns:a16="http://schemas.microsoft.com/office/drawing/2014/main" val="10002"/>
                  </a:ext>
                </a:extLst>
              </a:tr>
              <a:tr h="468318">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HRWR (NSFC)</a:t>
                      </a:r>
                      <a:endParaRPr kumimoji="0" lang="en-US" altLang="en-US" sz="1800" b="0" i="0" u="none" strike="noStrike" cap="none" normalizeH="0" baseline="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High</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12-25%</a:t>
                      </a:r>
                      <a:endParaRPr kumimoji="0" lang="en-US" altLang="en-US" sz="1800" b="0" i="0" u="none" strike="noStrike" cap="none" normalizeH="0" baseline="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10-18 </a:t>
                      </a:r>
                      <a:r>
                        <a:rPr kumimoji="0" lang="en-US" altLang="en-US" sz="1800" u="none" strike="noStrike" cap="none" normalizeH="0" baseline="0" dirty="0" err="1">
                          <a:ln>
                            <a:noFill/>
                          </a:ln>
                          <a:effectLst/>
                        </a:rPr>
                        <a:t>oz</a:t>
                      </a:r>
                      <a:r>
                        <a:rPr kumimoji="0" lang="en-US" altLang="en-US" sz="1800" u="none" strike="noStrike" cap="none" normalizeH="0" baseline="0" dirty="0">
                          <a:ln>
                            <a:noFill/>
                          </a:ln>
                          <a:effectLst/>
                        </a:rPr>
                        <a:t>/cwt</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 20%+</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extLst>
                  <a:ext uri="{0D108BD9-81ED-4DB2-BD59-A6C34878D82A}">
                    <a16:rowId xmlns:a16="http://schemas.microsoft.com/office/drawing/2014/main" val="10003"/>
                  </a:ext>
                </a:extLst>
              </a:tr>
              <a:tr h="468318">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HRWR (PC)</a:t>
                      </a:r>
                      <a:endParaRPr kumimoji="0" lang="en-US" altLang="en-US" sz="1800" b="0" i="0" u="none" strike="noStrike" cap="none" normalizeH="0" baseline="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High</a:t>
                      </a:r>
                      <a:endParaRPr kumimoji="0" lang="en-US" altLang="en-US" sz="1800" b="0" i="0" u="none" strike="noStrike" cap="none" normalizeH="0" baseline="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12-35%</a:t>
                      </a:r>
                      <a:endParaRPr kumimoji="0" lang="en-US" altLang="en-US" sz="1800" b="0" i="0" u="none" strike="noStrike" cap="none" normalizeH="0" baseline="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3-8 oz/cwt</a:t>
                      </a:r>
                      <a:endParaRPr kumimoji="0" lang="en-US" altLang="en-US" sz="1800" b="0" i="0" u="none" strike="noStrike" cap="none" normalizeH="0" baseline="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tc>
                  <a:txBody>
                    <a:bodyPr/>
                    <a:lstStyle>
                      <a:lvl1pPr>
                        <a:spcBef>
                          <a:spcPct val="20000"/>
                        </a:spcBef>
                        <a:buClr>
                          <a:schemeClr val="bg2"/>
                        </a:buClr>
                        <a:buSzPct val="75000"/>
                        <a:buFont typeface="Wingdings" panose="05000000000000000000" pitchFamily="2" charset="2"/>
                        <a:defRPr sz="28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defRPr sz="2400">
                          <a:solidFill>
                            <a:srgbClr val="7F7F7F"/>
                          </a:solidFill>
                          <a:latin typeface="Arial" panose="020B0604020202020204" pitchFamily="34" charset="0"/>
                          <a:ea typeface="ＭＳ Ｐゴシック" panose="020B0600070205080204" pitchFamily="34" charset="-128"/>
                        </a:defRPr>
                      </a:lvl2pPr>
                      <a:lvl3pPr>
                        <a:spcBef>
                          <a:spcPct val="20000"/>
                        </a:spcBef>
                        <a:defRPr sz="2000">
                          <a:solidFill>
                            <a:srgbClr val="7F7F7F"/>
                          </a:solidFill>
                          <a:latin typeface="Arial" panose="020B0604020202020204" pitchFamily="34" charset="0"/>
                          <a:ea typeface="ＭＳ Ｐゴシック" panose="020B0600070205080204" pitchFamily="34" charset="-128"/>
                        </a:defRPr>
                      </a:lvl3pPr>
                      <a:lvl4pPr>
                        <a:spcBef>
                          <a:spcPct val="20000"/>
                        </a:spcBef>
                        <a:defRPr>
                          <a:solidFill>
                            <a:srgbClr val="7F7F7F"/>
                          </a:solidFill>
                          <a:latin typeface="Arial" panose="020B0604020202020204" pitchFamily="34" charset="0"/>
                          <a:ea typeface="ＭＳ Ｐゴシック" panose="020B0600070205080204" pitchFamily="34" charset="-128"/>
                        </a:defRPr>
                      </a:lvl4pPr>
                      <a:lvl5pPr>
                        <a:spcBef>
                          <a:spcPct val="20000"/>
                        </a:spcBef>
                        <a:defRPr>
                          <a:solidFill>
                            <a:srgbClr val="7F7F7F"/>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rgbClr val="7F7F7F"/>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a:ln>
                            <a:noFill/>
                          </a:ln>
                          <a:effectLst/>
                        </a:rPr>
                        <a:t>~ 20%+</a:t>
                      </a:r>
                      <a:endParaRPr kumimoji="0" lang="en-US" altLang="en-US" sz="1800" b="0" i="0" u="none" strike="noStrike" cap="none" normalizeH="0" baseline="0" dirty="0">
                        <a:ln>
                          <a:noFill/>
                        </a:ln>
                        <a:solidFill>
                          <a:srgbClr val="0066FF"/>
                        </a:solidFill>
                        <a:effectLst/>
                        <a:latin typeface="Arial" panose="020B0604020202020204" pitchFamily="34" charset="0"/>
                        <a:ea typeface="ＭＳ Ｐゴシック" panose="020B0600070205080204" pitchFamily="34" charset="-128"/>
                      </a:endParaRPr>
                    </a:p>
                  </a:txBody>
                  <a:tcPr marT="45732" marB="45732"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84334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202690" y="1274763"/>
            <a:ext cx="7772400" cy="381000"/>
          </a:xfrm>
        </p:spPr>
        <p:txBody>
          <a:bodyPr>
            <a:normAutofit fontScale="90000"/>
          </a:bodyPr>
          <a:lstStyle/>
          <a:p>
            <a:pPr algn="ctr" eaLnBrk="1" hangingPunct="1"/>
            <a:r>
              <a:rPr lang="en-US" altLang="en-US" sz="4000" b="1" dirty="0">
                <a:solidFill>
                  <a:srgbClr val="0070C0"/>
                </a:solidFill>
              </a:rPr>
              <a:t>Agenda</a:t>
            </a:r>
          </a:p>
        </p:txBody>
      </p:sp>
      <p:sp>
        <p:nvSpPr>
          <p:cNvPr id="60419" name="Rectangle 3"/>
          <p:cNvSpPr>
            <a:spLocks noGrp="1" noChangeArrowheads="1"/>
          </p:cNvSpPr>
          <p:nvPr>
            <p:ph type="body" idx="1"/>
          </p:nvPr>
        </p:nvSpPr>
        <p:spPr>
          <a:xfrm>
            <a:off x="1839913" y="1917700"/>
            <a:ext cx="5181600" cy="4114800"/>
          </a:xfrm>
        </p:spPr>
        <p:txBody>
          <a:bodyPr>
            <a:normAutofit lnSpcReduction="10000"/>
          </a:bodyPr>
          <a:lstStyle/>
          <a:p>
            <a:pPr eaLnBrk="1" hangingPunct="1"/>
            <a:r>
              <a:rPr lang="en-US" altLang="en-US" sz="3200" dirty="0"/>
              <a:t>Introduction	</a:t>
            </a:r>
          </a:p>
          <a:p>
            <a:pPr eaLnBrk="1" hangingPunct="1"/>
            <a:r>
              <a:rPr lang="en-US" altLang="en-US" sz="3200" dirty="0"/>
              <a:t>Air Entraining Agents</a:t>
            </a:r>
          </a:p>
          <a:p>
            <a:pPr eaLnBrk="1" hangingPunct="1"/>
            <a:r>
              <a:rPr lang="en-US" altLang="en-US" sz="3200" dirty="0"/>
              <a:t>Water reducers</a:t>
            </a:r>
          </a:p>
          <a:p>
            <a:pPr eaLnBrk="1" hangingPunct="1"/>
            <a:r>
              <a:rPr lang="en-US" altLang="en-US" sz="3200" dirty="0"/>
              <a:t>Retarders</a:t>
            </a:r>
          </a:p>
          <a:p>
            <a:pPr eaLnBrk="1" hangingPunct="1"/>
            <a:r>
              <a:rPr lang="en-US" altLang="en-US" sz="3200" dirty="0"/>
              <a:t>Accelerators</a:t>
            </a:r>
          </a:p>
          <a:p>
            <a:pPr eaLnBrk="1" hangingPunct="1"/>
            <a:r>
              <a:rPr lang="en-US" altLang="en-US" sz="3200" dirty="0"/>
              <a:t>Strength Enhancers</a:t>
            </a:r>
          </a:p>
          <a:p>
            <a:pPr eaLnBrk="1" hangingPunct="1"/>
            <a:r>
              <a:rPr lang="en-US" altLang="en-US" sz="3200" dirty="0"/>
              <a:t>Corrosion Inhibitors</a:t>
            </a:r>
          </a:p>
          <a:p>
            <a:pPr eaLnBrk="1" hangingPunct="1"/>
            <a:r>
              <a:rPr lang="en-US" altLang="en-US" sz="3200" dirty="0"/>
              <a:t>Lubricants</a:t>
            </a:r>
          </a:p>
          <a:p>
            <a:pPr marL="0" indent="0">
              <a:buNone/>
            </a:pPr>
            <a:endParaRPr lang="en-US" altLang="en-US" sz="2400" dirty="0"/>
          </a:p>
        </p:txBody>
      </p:sp>
      <p:sp>
        <p:nvSpPr>
          <p:cNvPr id="60420" name="AutoShape 6" descr="Image result for Entering concrete"/>
          <p:cNvSpPr>
            <a:spLocks noChangeAspect="1" noChangeArrowheads="1"/>
          </p:cNvSpPr>
          <p:nvPr/>
        </p:nvSpPr>
        <p:spPr bwMode="auto">
          <a:xfrm>
            <a:off x="15351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pic>
        <p:nvPicPr>
          <p:cNvPr id="60421" name="Picture 8" descr="Image result for troy vines concre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488" y="1993900"/>
            <a:ext cx="3078162"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80314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p:txBody>
          <a:bodyPr/>
          <a:lstStyle/>
          <a:p>
            <a:r>
              <a:rPr lang="en-US" b="1" dirty="0">
                <a:solidFill>
                  <a:schemeClr val="accent1">
                    <a:lumMod val="75000"/>
                  </a:schemeClr>
                </a:solidFill>
              </a:rPr>
              <a:t>Effects of HRWR on Properties of Fresh Concrete</a:t>
            </a:r>
          </a:p>
        </p:txBody>
      </p:sp>
      <p:sp>
        <p:nvSpPr>
          <p:cNvPr id="83969" name="Rectangle 2"/>
          <p:cNvSpPr>
            <a:spLocks noGrp="1" noChangeArrowheads="1"/>
          </p:cNvSpPr>
          <p:nvPr>
            <p:ph idx="1"/>
          </p:nvPr>
        </p:nvSpPr>
        <p:spPr/>
        <p:txBody>
          <a:bodyPr>
            <a:normAutofit/>
          </a:bodyPr>
          <a:lstStyle/>
          <a:p>
            <a:r>
              <a:rPr lang="en-US" dirty="0"/>
              <a:t>Increases workability</a:t>
            </a:r>
          </a:p>
          <a:p>
            <a:r>
              <a:rPr lang="en-US" dirty="0"/>
              <a:t>Improves flow</a:t>
            </a:r>
          </a:p>
          <a:p>
            <a:r>
              <a:rPr lang="en-US" dirty="0"/>
              <a:t>Improves </a:t>
            </a:r>
            <a:r>
              <a:rPr lang="en-US" dirty="0" err="1"/>
              <a:t>placeability</a:t>
            </a:r>
            <a:endParaRPr lang="en-US" dirty="0"/>
          </a:p>
          <a:p>
            <a:r>
              <a:rPr lang="en-US" dirty="0"/>
              <a:t>Improves </a:t>
            </a:r>
            <a:r>
              <a:rPr lang="en-US" dirty="0" err="1"/>
              <a:t>finishability</a:t>
            </a:r>
            <a:endParaRPr lang="en-US" dirty="0"/>
          </a:p>
          <a:p>
            <a:r>
              <a:rPr lang="en-US" dirty="0"/>
              <a:t>Improves formed surfaces (Swipe)</a:t>
            </a:r>
          </a:p>
          <a:p>
            <a:r>
              <a:rPr lang="en-US" dirty="0"/>
              <a:t>Can have an effect on air content and setting</a:t>
            </a:r>
          </a:p>
        </p:txBody>
      </p:sp>
      <p:pic>
        <p:nvPicPr>
          <p:cNvPr id="2" name="Picture 5">
            <a:extLst>
              <a:ext uri="{FF2B5EF4-FFF2-40B4-BE49-F238E27FC236}">
                <a16:creationId xmlns:a16="http://schemas.microsoft.com/office/drawing/2014/main" id="{BC723666-3DE1-8E32-03B7-6D498AD24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524" y="2237536"/>
            <a:ext cx="3165475" cy="212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3C3F169-DDC5-9520-9A1D-0489BEA08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525" y="4362450"/>
            <a:ext cx="31654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658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r>
              <a:rPr lang="en-US" b="1" dirty="0">
                <a:solidFill>
                  <a:schemeClr val="accent1">
                    <a:lumMod val="75000"/>
                  </a:schemeClr>
                </a:solidFill>
              </a:rPr>
              <a:t>Effects of HRWR on Properties of Hardened Concrete</a:t>
            </a:r>
            <a:endParaRPr lang="en-GB" b="1" dirty="0">
              <a:solidFill>
                <a:schemeClr val="accent1">
                  <a:lumMod val="75000"/>
                </a:schemeClr>
              </a:solidFill>
            </a:endParaRPr>
          </a:p>
        </p:txBody>
      </p:sp>
      <p:sp>
        <p:nvSpPr>
          <p:cNvPr id="88066" name="Rectangle 3"/>
          <p:cNvSpPr>
            <a:spLocks noGrp="1" noChangeArrowheads="1"/>
          </p:cNvSpPr>
          <p:nvPr>
            <p:ph idx="1"/>
          </p:nvPr>
        </p:nvSpPr>
        <p:spPr/>
        <p:txBody>
          <a:bodyPr>
            <a:normAutofit/>
          </a:bodyPr>
          <a:lstStyle/>
          <a:p>
            <a:r>
              <a:rPr lang="en-GB" sz="3200" dirty="0"/>
              <a:t>Improved Strength </a:t>
            </a:r>
          </a:p>
          <a:p>
            <a:r>
              <a:rPr lang="en-GB" sz="3200" dirty="0"/>
              <a:t>Improved Durability</a:t>
            </a:r>
          </a:p>
          <a:p>
            <a:pPr lvl="1"/>
            <a:r>
              <a:rPr lang="en-GB" sz="3200" dirty="0"/>
              <a:t>Chloride resistance increases</a:t>
            </a:r>
          </a:p>
          <a:p>
            <a:pPr lvl="1"/>
            <a:r>
              <a:rPr lang="en-GB" sz="3200" dirty="0"/>
              <a:t>Frost resistance improves</a:t>
            </a:r>
          </a:p>
          <a:p>
            <a:pPr lvl="1"/>
            <a:r>
              <a:rPr lang="en-GB" sz="3200" dirty="0"/>
              <a:t>Increases </a:t>
            </a:r>
            <a:r>
              <a:rPr lang="en-GB" sz="3200" dirty="0" err="1"/>
              <a:t>sulfate</a:t>
            </a:r>
            <a:r>
              <a:rPr lang="en-GB" sz="3200" dirty="0"/>
              <a:t> resistance</a:t>
            </a:r>
          </a:p>
          <a:p>
            <a:pPr lvl="1"/>
            <a:r>
              <a:rPr lang="en-GB" sz="3200" dirty="0"/>
              <a:t>Increases resistance to abrasion </a:t>
            </a:r>
          </a:p>
        </p:txBody>
      </p:sp>
    </p:spTree>
    <p:extLst>
      <p:ext uri="{BB962C8B-B14F-4D97-AF65-F5344CB8AC3E}">
        <p14:creationId xmlns:p14="http://schemas.microsoft.com/office/powerpoint/2010/main" val="2782540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6" y="0"/>
            <a:ext cx="10515600" cy="2852737"/>
          </a:xfrm>
        </p:spPr>
        <p:txBody>
          <a:bodyPr/>
          <a:lstStyle/>
          <a:p>
            <a:r>
              <a:rPr lang="en-US" dirty="0"/>
              <a:t>Set Retarding Admixtures</a:t>
            </a:r>
          </a:p>
        </p:txBody>
      </p:sp>
      <p:sp>
        <p:nvSpPr>
          <p:cNvPr id="3" name="Text Placeholder 2"/>
          <p:cNvSpPr>
            <a:spLocks noGrp="1"/>
          </p:cNvSpPr>
          <p:nvPr>
            <p:ph type="body" idx="1"/>
          </p:nvPr>
        </p:nvSpPr>
        <p:spPr>
          <a:xfrm>
            <a:off x="403226" y="2989265"/>
            <a:ext cx="10515600" cy="1500187"/>
          </a:xfrm>
        </p:spPr>
        <p:txBody>
          <a:bodyPr/>
          <a:lstStyle/>
          <a:p>
            <a:r>
              <a:rPr lang="en-US" dirty="0"/>
              <a:t>Retarders / Hydration Stabilizers</a:t>
            </a:r>
          </a:p>
        </p:txBody>
      </p:sp>
    </p:spTree>
    <p:extLst>
      <p:ext uri="{BB962C8B-B14F-4D97-AF65-F5344CB8AC3E}">
        <p14:creationId xmlns:p14="http://schemas.microsoft.com/office/powerpoint/2010/main" val="1338754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bg2"/>
              </a:buClr>
              <a:buSzPct val="75000"/>
              <a:buFont typeface="Wingdings" panose="05000000000000000000" pitchFamily="2" charset="2"/>
              <a:buChar char="n"/>
              <a:defRPr sz="32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buChar char="¨"/>
              <a:defRPr sz="2800">
                <a:solidFill>
                  <a:srgbClr val="7F7F7F"/>
                </a:solidFill>
                <a:latin typeface="Arial" panose="020B0604020202020204" pitchFamily="34" charset="0"/>
                <a:ea typeface="ＭＳ Ｐゴシック"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rgbClr val="7F7F7F"/>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000">
              <a:solidFill>
                <a:schemeClr val="tx1"/>
              </a:solidFill>
            </a:endParaRPr>
          </a:p>
        </p:txBody>
      </p:sp>
      <p:sp>
        <p:nvSpPr>
          <p:cNvPr id="125955"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bg2"/>
              </a:buClr>
              <a:buSzPct val="75000"/>
              <a:buFont typeface="Wingdings" panose="05000000000000000000" pitchFamily="2" charset="2"/>
              <a:buChar char="n"/>
              <a:defRPr sz="3200">
                <a:solidFill>
                  <a:srgbClr val="7F7F7F"/>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80000"/>
              <a:buFont typeface="Wingdings" panose="05000000000000000000" pitchFamily="2" charset="2"/>
              <a:buChar char="¨"/>
              <a:defRPr sz="2800">
                <a:solidFill>
                  <a:srgbClr val="7F7F7F"/>
                </a:solidFill>
                <a:latin typeface="Arial" panose="020B0604020202020204" pitchFamily="34" charset="0"/>
                <a:ea typeface="ＭＳ Ｐゴシック"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rgbClr val="7F7F7F"/>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rgbClr val="7F7F7F"/>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000">
              <a:solidFill>
                <a:schemeClr val="tx1"/>
              </a:solidFill>
            </a:endParaRPr>
          </a:p>
        </p:txBody>
      </p:sp>
      <p:sp>
        <p:nvSpPr>
          <p:cNvPr id="119812" name="Rectangle 4"/>
          <p:cNvSpPr>
            <a:spLocks noGrp="1" noChangeArrowheads="1"/>
          </p:cNvSpPr>
          <p:nvPr>
            <p:ph type="title"/>
          </p:nvPr>
        </p:nvSpPr>
        <p:spPr>
          <a:xfrm>
            <a:off x="381000" y="1141695"/>
            <a:ext cx="10515600" cy="1325563"/>
          </a:xfrm>
        </p:spPr>
        <p:txBody>
          <a:bodyPr/>
          <a:lstStyle/>
          <a:p>
            <a:r>
              <a:rPr lang="en-US" b="1" dirty="0">
                <a:solidFill>
                  <a:schemeClr val="accent1">
                    <a:lumMod val="75000"/>
                  </a:schemeClr>
                </a:solidFill>
              </a:rPr>
              <a:t>Why Use Set Retarding Admixtures?</a:t>
            </a:r>
          </a:p>
        </p:txBody>
      </p:sp>
      <p:sp>
        <p:nvSpPr>
          <p:cNvPr id="119813" name="Rectangle 5"/>
          <p:cNvSpPr>
            <a:spLocks noGrp="1" noChangeArrowheads="1"/>
          </p:cNvSpPr>
          <p:nvPr>
            <p:ph idx="1"/>
          </p:nvPr>
        </p:nvSpPr>
        <p:spPr>
          <a:xfrm>
            <a:off x="266700" y="2415457"/>
            <a:ext cx="10515600" cy="3159442"/>
          </a:xfrm>
        </p:spPr>
        <p:txBody>
          <a:bodyPr>
            <a:noAutofit/>
          </a:bodyPr>
          <a:lstStyle/>
          <a:p>
            <a:r>
              <a:rPr lang="en-US" dirty="0"/>
              <a:t>Hot Weather: </a:t>
            </a:r>
          </a:p>
          <a:p>
            <a:pPr lvl="1"/>
            <a:r>
              <a:rPr lang="en-US" sz="2800" dirty="0"/>
              <a:t>Increase water demand</a:t>
            </a:r>
          </a:p>
          <a:p>
            <a:pPr lvl="1"/>
            <a:r>
              <a:rPr lang="en-US" sz="2800" dirty="0"/>
              <a:t>Faster set times</a:t>
            </a:r>
          </a:p>
          <a:p>
            <a:pPr lvl="1"/>
            <a:r>
              <a:rPr lang="en-US" sz="2800" dirty="0"/>
              <a:t>Hasten evaporation rate</a:t>
            </a:r>
          </a:p>
          <a:p>
            <a:pPr lvl="1"/>
            <a:r>
              <a:rPr lang="en-US" sz="2800" dirty="0"/>
              <a:t>Increase potential for plastic cracking</a:t>
            </a:r>
          </a:p>
          <a:p>
            <a:pPr lvl="1"/>
            <a:r>
              <a:rPr lang="en-US" sz="2800" dirty="0"/>
              <a:t>Accelerate workability loss</a:t>
            </a:r>
            <a:endParaRPr lang="en-US" dirty="0"/>
          </a:p>
          <a:p>
            <a:r>
              <a:rPr lang="en-US" dirty="0"/>
              <a:t>Use of retarders is not a substitute for adequate hot weather concreting procedures</a:t>
            </a:r>
          </a:p>
        </p:txBody>
      </p:sp>
      <p:pic>
        <p:nvPicPr>
          <p:cNvPr id="125959" name="Picture 7" descr="https://encrypted-tbn1.gstatic.com/images?q=tbn:ANd9GcQIbuhBF9npKUNVLiOdvVTys0oGeUi9vMIJRE9mOZnOzak2G3H-DwKtww">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29" b="12959"/>
          <a:stretch/>
        </p:blipFill>
        <p:spPr bwMode="auto">
          <a:xfrm>
            <a:off x="9201151" y="1916996"/>
            <a:ext cx="2906077" cy="207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499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409575" y="1093469"/>
            <a:ext cx="10515600" cy="1325563"/>
          </a:xfrm>
        </p:spPr>
        <p:txBody>
          <a:bodyPr/>
          <a:lstStyle/>
          <a:p>
            <a:r>
              <a:rPr lang="en-US" b="1" dirty="0">
                <a:solidFill>
                  <a:schemeClr val="accent1">
                    <a:lumMod val="75000"/>
                  </a:schemeClr>
                </a:solidFill>
              </a:rPr>
              <a:t>Set Retarding and/or Hydration Stabilizing Admixtures</a:t>
            </a:r>
          </a:p>
        </p:txBody>
      </p:sp>
      <p:sp>
        <p:nvSpPr>
          <p:cNvPr id="91138" name="Rectangle 3"/>
          <p:cNvSpPr>
            <a:spLocks noGrp="1" noChangeArrowheads="1"/>
          </p:cNvSpPr>
          <p:nvPr>
            <p:ph idx="1"/>
          </p:nvPr>
        </p:nvSpPr>
        <p:spPr>
          <a:xfrm>
            <a:off x="266700" y="2419032"/>
            <a:ext cx="11010900" cy="3159442"/>
          </a:xfrm>
        </p:spPr>
        <p:txBody>
          <a:bodyPr>
            <a:noAutofit/>
          </a:bodyPr>
          <a:lstStyle/>
          <a:p>
            <a:r>
              <a:rPr lang="en-US" sz="2400" dirty="0"/>
              <a:t>How they work</a:t>
            </a:r>
          </a:p>
          <a:p>
            <a:pPr lvl="1"/>
            <a:r>
              <a:rPr lang="en-US" dirty="0"/>
              <a:t>Decreases the rate of cement hydration (C3S)</a:t>
            </a:r>
          </a:p>
          <a:p>
            <a:pPr lvl="1"/>
            <a:r>
              <a:rPr lang="en-US" dirty="0"/>
              <a:t>Admixture absorbs onto cement grains and temporarily inhibits crystal growth </a:t>
            </a:r>
          </a:p>
          <a:p>
            <a:r>
              <a:rPr lang="en-US" sz="2400" dirty="0"/>
              <a:t>Effects on Concrete</a:t>
            </a:r>
          </a:p>
          <a:p>
            <a:pPr lvl="1"/>
            <a:r>
              <a:rPr lang="en-US" dirty="0"/>
              <a:t>Delays Initial set</a:t>
            </a:r>
          </a:p>
          <a:p>
            <a:pPr lvl="1"/>
            <a:r>
              <a:rPr lang="en-US" dirty="0"/>
              <a:t>Extends workability time</a:t>
            </a:r>
          </a:p>
          <a:p>
            <a:r>
              <a:rPr lang="en-US" sz="2400" dirty="0"/>
              <a:t>Differences between Retarder and HS</a:t>
            </a:r>
          </a:p>
          <a:p>
            <a:pPr lvl="1"/>
            <a:r>
              <a:rPr lang="en-US" dirty="0"/>
              <a:t>Range of control over the variety of hydration processes at the surface of the cement grain</a:t>
            </a:r>
          </a:p>
          <a:p>
            <a:pPr lvl="2"/>
            <a:r>
              <a:rPr lang="en-US" sz="2400" dirty="0"/>
              <a:t>Retarders can slow, HS can stop</a:t>
            </a:r>
          </a:p>
        </p:txBody>
      </p:sp>
    </p:spTree>
    <p:extLst>
      <p:ext uri="{BB962C8B-B14F-4D97-AF65-F5344CB8AC3E}">
        <p14:creationId xmlns:p14="http://schemas.microsoft.com/office/powerpoint/2010/main" val="151057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555626" y="-14285"/>
            <a:ext cx="10515600" cy="2852737"/>
          </a:xfrm>
        </p:spPr>
        <p:txBody>
          <a:bodyPr/>
          <a:lstStyle/>
          <a:p>
            <a:r>
              <a:rPr lang="de-CH" dirty="0"/>
              <a:t>Set </a:t>
            </a:r>
            <a:r>
              <a:rPr lang="de-CH" dirty="0" err="1"/>
              <a:t>Accelerating</a:t>
            </a:r>
            <a:r>
              <a:rPr lang="de-CH" dirty="0"/>
              <a:t> </a:t>
            </a:r>
            <a:r>
              <a:rPr lang="de-CH" dirty="0" err="1"/>
              <a:t>Admixtures</a:t>
            </a:r>
            <a:endParaRPr lang="de-CH" dirty="0"/>
          </a:p>
        </p:txBody>
      </p:sp>
      <p:sp>
        <p:nvSpPr>
          <p:cNvPr id="4" name="Text Placeholder 3"/>
          <p:cNvSpPr>
            <a:spLocks noGrp="1"/>
          </p:cNvSpPr>
          <p:nvPr>
            <p:ph type="body" idx="1"/>
          </p:nvPr>
        </p:nvSpPr>
        <p:spPr>
          <a:xfrm>
            <a:off x="746126" y="2838452"/>
            <a:ext cx="10515600" cy="1500187"/>
          </a:xfrm>
        </p:spPr>
        <p:txBody>
          <a:bodyPr/>
          <a:lstStyle/>
          <a:p>
            <a:r>
              <a:rPr lang="en-US" dirty="0"/>
              <a:t>Accelerators</a:t>
            </a:r>
          </a:p>
        </p:txBody>
      </p:sp>
    </p:spTree>
    <p:extLst>
      <p:ext uri="{BB962C8B-B14F-4D97-AF65-F5344CB8AC3E}">
        <p14:creationId xmlns:p14="http://schemas.microsoft.com/office/powerpoint/2010/main" val="2229172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95300" y="973137"/>
            <a:ext cx="10515600" cy="1325563"/>
          </a:xfrm>
        </p:spPr>
        <p:txBody>
          <a:bodyPr/>
          <a:lstStyle/>
          <a:p>
            <a:r>
              <a:rPr lang="en-US" altLang="en-US" b="1" dirty="0">
                <a:solidFill>
                  <a:schemeClr val="accent1">
                    <a:lumMod val="75000"/>
                  </a:schemeClr>
                </a:solidFill>
              </a:rPr>
              <a:t>Accelerators</a:t>
            </a:r>
          </a:p>
        </p:txBody>
      </p:sp>
      <p:sp>
        <p:nvSpPr>
          <p:cNvPr id="139267" name="Rectangle 5"/>
          <p:cNvSpPr>
            <a:spLocks noGrp="1" noChangeArrowheads="1"/>
          </p:cNvSpPr>
          <p:nvPr>
            <p:ph idx="1"/>
          </p:nvPr>
        </p:nvSpPr>
        <p:spPr>
          <a:xfrm>
            <a:off x="352425" y="2506662"/>
            <a:ext cx="4667250" cy="4351338"/>
          </a:xfrm>
        </p:spPr>
        <p:txBody>
          <a:bodyPr>
            <a:normAutofit/>
          </a:bodyPr>
          <a:lstStyle/>
          <a:p>
            <a:r>
              <a:rPr lang="en-US" altLang="en-US" sz="3600" dirty="0"/>
              <a:t>Some common names:</a:t>
            </a:r>
          </a:p>
          <a:p>
            <a:pPr lvl="1"/>
            <a:r>
              <a:rPr lang="en-US" altLang="en-US" sz="3600" dirty="0"/>
              <a:t>Calcium, CC, NCA, non chloride &amp; accelerator</a:t>
            </a:r>
          </a:p>
          <a:p>
            <a:r>
              <a:rPr lang="en-US" altLang="en-US" sz="3600" dirty="0"/>
              <a:t>Allows concrete to be “used” faster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430" y="2408011"/>
            <a:ext cx="6377940" cy="30371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7259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b="1" dirty="0">
                <a:solidFill>
                  <a:schemeClr val="accent1">
                    <a:lumMod val="75000"/>
                  </a:schemeClr>
                </a:solidFill>
              </a:rPr>
              <a:t>Accelerators</a:t>
            </a:r>
          </a:p>
        </p:txBody>
      </p:sp>
      <p:sp>
        <p:nvSpPr>
          <p:cNvPr id="5" name="Content Placeholder 4"/>
          <p:cNvSpPr>
            <a:spLocks noGrp="1"/>
          </p:cNvSpPr>
          <p:nvPr>
            <p:ph idx="1"/>
          </p:nvPr>
        </p:nvSpPr>
        <p:spPr>
          <a:xfrm>
            <a:off x="480698" y="2879410"/>
            <a:ext cx="6129652" cy="4351338"/>
          </a:xfrm>
        </p:spPr>
        <p:txBody>
          <a:bodyPr>
            <a:normAutofit/>
          </a:bodyPr>
          <a:lstStyle/>
          <a:p>
            <a:r>
              <a:rPr lang="en-US" altLang="en-US" sz="3600" dirty="0"/>
              <a:t>Speed up both initial and final time of set</a:t>
            </a:r>
          </a:p>
          <a:p>
            <a:r>
              <a:rPr lang="en-US" altLang="en-US" sz="3600" dirty="0"/>
              <a:t>Speed up strength development</a:t>
            </a:r>
          </a:p>
          <a:p>
            <a:r>
              <a:rPr lang="en-US" altLang="en-US" sz="3600" dirty="0"/>
              <a:t>General Categories: Chlorides and Non-Chloride</a:t>
            </a:r>
          </a:p>
        </p:txBody>
      </p:sp>
      <p:pic>
        <p:nvPicPr>
          <p:cNvPr id="6" name="Picture 5" descr="MPj04019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451" y="2879410"/>
            <a:ext cx="4277351" cy="28499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195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323850" y="1118359"/>
            <a:ext cx="10515600" cy="1325563"/>
          </a:xfrm>
        </p:spPr>
        <p:txBody>
          <a:bodyPr/>
          <a:lstStyle/>
          <a:p>
            <a:r>
              <a:rPr lang="en-US" b="1" dirty="0">
                <a:solidFill>
                  <a:schemeClr val="accent1">
                    <a:lumMod val="75000"/>
                  </a:schemeClr>
                </a:solidFill>
              </a:rPr>
              <a:t>Accelerators</a:t>
            </a:r>
          </a:p>
        </p:txBody>
      </p:sp>
      <p:sp>
        <p:nvSpPr>
          <p:cNvPr id="94210" name="Rectangle 3"/>
          <p:cNvSpPr>
            <a:spLocks noGrp="1" noChangeArrowheads="1"/>
          </p:cNvSpPr>
          <p:nvPr>
            <p:ph idx="1"/>
          </p:nvPr>
        </p:nvSpPr>
        <p:spPr>
          <a:xfrm>
            <a:off x="600075" y="2131253"/>
            <a:ext cx="7886700" cy="4351338"/>
          </a:xfrm>
        </p:spPr>
        <p:txBody>
          <a:bodyPr>
            <a:normAutofit lnSpcReduction="10000"/>
          </a:bodyPr>
          <a:lstStyle/>
          <a:p>
            <a:r>
              <a:rPr lang="en-US" dirty="0"/>
              <a:t>How they work</a:t>
            </a:r>
          </a:p>
          <a:p>
            <a:pPr lvl="1"/>
            <a:r>
              <a:rPr lang="en-US" dirty="0"/>
              <a:t>Increases rate of cement hydration </a:t>
            </a:r>
          </a:p>
          <a:p>
            <a:r>
              <a:rPr lang="en-US" dirty="0"/>
              <a:t>Why accelerate concrete?</a:t>
            </a:r>
          </a:p>
          <a:p>
            <a:pPr lvl="1"/>
            <a:r>
              <a:rPr lang="en-US" dirty="0"/>
              <a:t>Shorten the setting time</a:t>
            </a:r>
          </a:p>
          <a:p>
            <a:pPr lvl="1"/>
            <a:r>
              <a:rPr lang="en-US" dirty="0"/>
              <a:t>Reduced curing time</a:t>
            </a:r>
          </a:p>
          <a:p>
            <a:pPr lvl="1"/>
            <a:r>
              <a:rPr lang="en-US" dirty="0"/>
              <a:t>Quicker early strength</a:t>
            </a:r>
          </a:p>
          <a:p>
            <a:pPr lvl="1"/>
            <a:r>
              <a:rPr lang="en-US" dirty="0"/>
              <a:t>Reduce bleeding</a:t>
            </a:r>
          </a:p>
          <a:p>
            <a:pPr lvl="1"/>
            <a:r>
              <a:rPr lang="en-US" dirty="0"/>
              <a:t>Earlier finishing</a:t>
            </a:r>
          </a:p>
          <a:p>
            <a:pPr lvl="1"/>
            <a:r>
              <a:rPr lang="en-US" dirty="0"/>
              <a:t>Improved initial protection against freezing</a:t>
            </a:r>
          </a:p>
          <a:p>
            <a:pPr lvl="1"/>
            <a:r>
              <a:rPr lang="en-US" dirty="0"/>
              <a:t>Reduction of protection time to achieve a given quality</a:t>
            </a:r>
          </a:p>
          <a:p>
            <a:r>
              <a:rPr lang="en-US" dirty="0"/>
              <a:t>They are NOT anti-freeze agents</a:t>
            </a:r>
          </a:p>
          <a:p>
            <a:endParaRPr lang="en-US" dirty="0"/>
          </a:p>
        </p:txBody>
      </p:sp>
    </p:spTree>
    <p:extLst>
      <p:ext uri="{BB962C8B-B14F-4D97-AF65-F5344CB8AC3E}">
        <p14:creationId xmlns:p14="http://schemas.microsoft.com/office/powerpoint/2010/main" val="115860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752475" y="1029972"/>
            <a:ext cx="10515600" cy="1325563"/>
          </a:xfrm>
        </p:spPr>
        <p:txBody>
          <a:bodyPr/>
          <a:lstStyle/>
          <a:p>
            <a:r>
              <a:rPr lang="en-US" b="1" dirty="0">
                <a:solidFill>
                  <a:schemeClr val="accent1">
                    <a:lumMod val="75000"/>
                  </a:schemeClr>
                </a:solidFill>
              </a:rPr>
              <a:t>Calcium Chloride</a:t>
            </a:r>
          </a:p>
        </p:txBody>
      </p:sp>
      <p:sp>
        <p:nvSpPr>
          <p:cNvPr id="98306" name="Rectangle 3"/>
          <p:cNvSpPr>
            <a:spLocks noGrp="1" noChangeArrowheads="1"/>
          </p:cNvSpPr>
          <p:nvPr>
            <p:ph idx="1"/>
          </p:nvPr>
        </p:nvSpPr>
        <p:spPr>
          <a:xfrm>
            <a:off x="581025" y="1940340"/>
            <a:ext cx="7886700" cy="4351338"/>
          </a:xfrm>
        </p:spPr>
        <p:txBody>
          <a:bodyPr>
            <a:normAutofit fontScale="92500" lnSpcReduction="10000"/>
          </a:bodyPr>
          <a:lstStyle/>
          <a:p>
            <a:r>
              <a:rPr lang="en-US" dirty="0"/>
              <a:t>Very effective &amp; economical accelerator</a:t>
            </a:r>
          </a:p>
          <a:p>
            <a:r>
              <a:rPr lang="en-US" dirty="0"/>
              <a:t>Cautions when using chloride-bearing admixture</a:t>
            </a:r>
          </a:p>
          <a:p>
            <a:pPr lvl="1"/>
            <a:r>
              <a:rPr lang="en-US" dirty="0"/>
              <a:t>DO NOT use in ANY reinforced concrete</a:t>
            </a:r>
          </a:p>
          <a:p>
            <a:pPr lvl="1"/>
            <a:r>
              <a:rPr lang="en-US" dirty="0"/>
              <a:t>high potential to cause corrosion</a:t>
            </a:r>
          </a:p>
          <a:p>
            <a:pPr lvl="1"/>
            <a:r>
              <a:rPr lang="en-US" dirty="0"/>
              <a:t>calcium chloride should not exceed 2% in non reinforced concrete</a:t>
            </a:r>
          </a:p>
          <a:p>
            <a:pPr lvl="1"/>
            <a:r>
              <a:rPr lang="en-US" dirty="0"/>
              <a:t>calcium chloride should not exceed 1% when concrete contains uncoated aluminum conduit</a:t>
            </a:r>
          </a:p>
          <a:p>
            <a:pPr lvl="1"/>
            <a:r>
              <a:rPr lang="en-US" dirty="0"/>
              <a:t>can cause discoloration issues (dark and light gray spots, especially on hard </a:t>
            </a:r>
            <a:r>
              <a:rPr lang="en-US" dirty="0" err="1"/>
              <a:t>trowled</a:t>
            </a:r>
            <a:r>
              <a:rPr lang="en-US" dirty="0"/>
              <a:t> finishes)</a:t>
            </a:r>
          </a:p>
          <a:p>
            <a:r>
              <a:rPr lang="en-US" dirty="0"/>
              <a:t>Although often the most effective, non-liquid CC (pellets/flake) is not recommended</a:t>
            </a:r>
          </a:p>
          <a:p>
            <a:pPr lvl="1"/>
            <a:endParaRPr lang="en-US" dirty="0"/>
          </a:p>
        </p:txBody>
      </p:sp>
    </p:spTree>
    <p:extLst>
      <p:ext uri="{BB962C8B-B14F-4D97-AF65-F5344CB8AC3E}">
        <p14:creationId xmlns:p14="http://schemas.microsoft.com/office/powerpoint/2010/main" val="120953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69635"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69636" name="Rectangle 4"/>
          <p:cNvSpPr>
            <a:spLocks noGrp="1" noChangeArrowheads="1"/>
          </p:cNvSpPr>
          <p:nvPr>
            <p:ph type="title"/>
          </p:nvPr>
        </p:nvSpPr>
        <p:spPr>
          <a:xfrm>
            <a:off x="231775" y="1479550"/>
            <a:ext cx="7312025" cy="355600"/>
          </a:xfrm>
          <a:noFill/>
        </p:spPr>
        <p:txBody>
          <a:bodyPr vert="horz" lIns="90488" tIns="44450" rIns="90488" bIns="44450" rtlCol="0" anchor="ctr">
            <a:noAutofit/>
          </a:bodyPr>
          <a:lstStyle/>
          <a:p>
            <a:pPr algn="ctr" eaLnBrk="1" hangingPunct="1"/>
            <a:r>
              <a:rPr lang="en-US" altLang="en-US" sz="3600" b="1" dirty="0">
                <a:solidFill>
                  <a:srgbClr val="0070C0"/>
                </a:solidFill>
              </a:rPr>
              <a:t>Admixtures for Concrete</a:t>
            </a:r>
          </a:p>
        </p:txBody>
      </p:sp>
      <p:sp>
        <p:nvSpPr>
          <p:cNvPr id="69637" name="Rectangle 5" descr="Rectangle: Click to edit Master text styles&#10;Second level&#10;Third level&#10;Fourth level&#10;Fifth level"/>
          <p:cNvSpPr>
            <a:spLocks noGrp="1" noChangeArrowheads="1"/>
          </p:cNvSpPr>
          <p:nvPr>
            <p:ph type="body" idx="1"/>
          </p:nvPr>
        </p:nvSpPr>
        <p:spPr>
          <a:xfrm>
            <a:off x="1438909" y="1657350"/>
            <a:ext cx="5542916" cy="4486275"/>
          </a:xfrm>
          <a:noFill/>
        </p:spPr>
        <p:txBody>
          <a:bodyPr vert="horz" lIns="90488" tIns="44450" rIns="90488" bIns="44450" rtlCol="0">
            <a:normAutofit fontScale="92500" lnSpcReduction="10000"/>
          </a:bodyPr>
          <a:lstStyle/>
          <a:p>
            <a:pPr eaLnBrk="1" hangingPunct="1">
              <a:lnSpc>
                <a:spcPct val="90000"/>
              </a:lnSpc>
              <a:buSzPct val="45000"/>
              <a:buFont typeface="Wingdings" panose="05000000000000000000" pitchFamily="2" charset="2"/>
              <a:buNone/>
            </a:pPr>
            <a:endParaRPr lang="en-US" altLang="en-US" dirty="0">
              <a:solidFill>
                <a:srgbClr val="008000"/>
              </a:solidFill>
            </a:endParaRPr>
          </a:p>
          <a:p>
            <a:pPr eaLnBrk="1" hangingPunct="1">
              <a:lnSpc>
                <a:spcPct val="90000"/>
              </a:lnSpc>
              <a:buSzPct val="45000"/>
            </a:pPr>
            <a:r>
              <a:rPr lang="en-US" altLang="en-US" dirty="0">
                <a:latin typeface="Arial" panose="020B0604020202020204" pitchFamily="34" charset="0"/>
                <a:cs typeface="Arial" panose="020B0604020202020204" pitchFamily="34" charset="0"/>
              </a:rPr>
              <a:t>Modify and improve many of the  properties of concrete. </a:t>
            </a:r>
          </a:p>
          <a:p>
            <a:pPr marL="0" indent="0">
              <a:buSzPct val="45000"/>
              <a:buNone/>
            </a:pPr>
            <a:endParaRPr lang="en-US" altLang="en-US" dirty="0">
              <a:latin typeface="Arial" panose="020B0604020202020204" pitchFamily="34" charset="0"/>
              <a:cs typeface="Arial" panose="020B0604020202020204" pitchFamily="34" charset="0"/>
            </a:endParaRPr>
          </a:p>
          <a:p>
            <a:pPr eaLnBrk="1" hangingPunct="1">
              <a:lnSpc>
                <a:spcPct val="90000"/>
              </a:lnSpc>
              <a:buSzPct val="45000"/>
            </a:pPr>
            <a:r>
              <a:rPr lang="en-US" altLang="en-US" dirty="0">
                <a:latin typeface="Arial" panose="020B0604020202020204" pitchFamily="34" charset="0"/>
                <a:cs typeface="Arial" panose="020B0604020202020204" pitchFamily="34" charset="0"/>
              </a:rPr>
              <a:t>Make higher performance (engineered) concrete routinely possible.</a:t>
            </a:r>
          </a:p>
          <a:p>
            <a:pPr marL="0" indent="0">
              <a:buSzPct val="45000"/>
              <a:buNone/>
            </a:pPr>
            <a:endParaRPr lang="en-US" altLang="en-US" dirty="0">
              <a:latin typeface="Arial" panose="020B0604020202020204" pitchFamily="34" charset="0"/>
              <a:cs typeface="Arial" panose="020B0604020202020204" pitchFamily="34" charset="0"/>
            </a:endParaRPr>
          </a:p>
          <a:p>
            <a:pPr eaLnBrk="1" hangingPunct="1">
              <a:lnSpc>
                <a:spcPct val="90000"/>
              </a:lnSpc>
              <a:buSzPct val="45000"/>
            </a:pPr>
            <a:r>
              <a:rPr lang="en-US" altLang="en-US" dirty="0">
                <a:latin typeface="Arial" panose="020B0604020202020204" pitchFamily="34" charset="0"/>
                <a:cs typeface="Arial" panose="020B0604020202020204" pitchFamily="34" charset="0"/>
              </a:rPr>
              <a:t>Admixtures make concrete more user friendly and a better value for both the owner and contractor. </a:t>
            </a:r>
          </a:p>
        </p:txBody>
      </p:sp>
      <p:pic>
        <p:nvPicPr>
          <p:cNvPr id="69638" name="Picture 6" descr="00000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963" y="1657350"/>
            <a:ext cx="30861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2455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276225" y="1090824"/>
            <a:ext cx="10515600" cy="1325563"/>
          </a:xfrm>
        </p:spPr>
        <p:txBody>
          <a:bodyPr/>
          <a:lstStyle/>
          <a:p>
            <a:r>
              <a:rPr lang="en-US" b="1" dirty="0">
                <a:solidFill>
                  <a:schemeClr val="accent1">
                    <a:lumMod val="75000"/>
                  </a:schemeClr>
                </a:solidFill>
              </a:rPr>
              <a:t>Non-Chloride Accelerators (NCA)</a:t>
            </a:r>
          </a:p>
        </p:txBody>
      </p:sp>
      <p:sp>
        <p:nvSpPr>
          <p:cNvPr id="98306" name="Rectangle 3"/>
          <p:cNvSpPr>
            <a:spLocks noGrp="1" noChangeArrowheads="1"/>
          </p:cNvSpPr>
          <p:nvPr>
            <p:ph idx="1"/>
          </p:nvPr>
        </p:nvSpPr>
        <p:spPr/>
        <p:txBody>
          <a:bodyPr/>
          <a:lstStyle/>
          <a:p>
            <a:r>
              <a:rPr lang="en-US" sz="4000" dirty="0"/>
              <a:t> Non – corrosive</a:t>
            </a:r>
          </a:p>
          <a:p>
            <a:r>
              <a:rPr lang="en-US" sz="4000" dirty="0"/>
              <a:t> Linear dosage</a:t>
            </a:r>
          </a:p>
          <a:p>
            <a:r>
              <a:rPr lang="en-US" sz="4000" dirty="0"/>
              <a:t> NOT Anti-freeze</a:t>
            </a:r>
          </a:p>
          <a:p>
            <a:pPr lvl="1"/>
            <a:endParaRPr lang="en-US" dirty="0"/>
          </a:p>
          <a:p>
            <a:pPr lvl="1"/>
            <a:endParaRPr lang="en-US" dirty="0"/>
          </a:p>
        </p:txBody>
      </p:sp>
      <p:pic>
        <p:nvPicPr>
          <p:cNvPr id="4" name="Picture 4" descr="MPj040054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025" y="2132570"/>
            <a:ext cx="4820199" cy="423365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090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555626" y="-14285"/>
            <a:ext cx="10515600" cy="2852737"/>
          </a:xfrm>
        </p:spPr>
        <p:txBody>
          <a:bodyPr/>
          <a:lstStyle/>
          <a:p>
            <a:r>
              <a:rPr lang="de-CH" dirty="0"/>
              <a:t>Strength Enhancing Admixtures</a:t>
            </a:r>
          </a:p>
        </p:txBody>
      </p:sp>
      <p:sp>
        <p:nvSpPr>
          <p:cNvPr id="4" name="Text Placeholder 3"/>
          <p:cNvSpPr>
            <a:spLocks noGrp="1"/>
          </p:cNvSpPr>
          <p:nvPr>
            <p:ph type="body" idx="1"/>
          </p:nvPr>
        </p:nvSpPr>
        <p:spPr>
          <a:xfrm>
            <a:off x="746126" y="2838452"/>
            <a:ext cx="10515600" cy="1500187"/>
          </a:xfrm>
        </p:spPr>
        <p:txBody>
          <a:bodyPr/>
          <a:lstStyle/>
          <a:p>
            <a:r>
              <a:rPr lang="en-US" dirty="0"/>
              <a:t>Sustainable Solutions</a:t>
            </a:r>
          </a:p>
        </p:txBody>
      </p:sp>
    </p:spTree>
    <p:extLst>
      <p:ext uri="{BB962C8B-B14F-4D97-AF65-F5344CB8AC3E}">
        <p14:creationId xmlns:p14="http://schemas.microsoft.com/office/powerpoint/2010/main" val="621156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BE7361-05EB-41E6-9096-8DC09BE69445}"/>
              </a:ext>
            </a:extLst>
          </p:cNvPr>
          <p:cNvSpPr>
            <a:spLocks noGrp="1"/>
          </p:cNvSpPr>
          <p:nvPr>
            <p:ph type="sldNum" sz="quarter" idx="12"/>
          </p:nvPr>
        </p:nvSpPr>
        <p:spPr/>
        <p:txBody>
          <a:bodyPr/>
          <a:lstStyle/>
          <a:p>
            <a:fld id="{CE4F12A6-22EC-4BA8-A0AD-6E3F304B7773}" type="slidenum">
              <a:rPr lang="en-US" smtClean="0"/>
              <a:t>32</a:t>
            </a:fld>
            <a:endParaRPr lang="en-US"/>
          </a:p>
        </p:txBody>
      </p:sp>
      <p:sp>
        <p:nvSpPr>
          <p:cNvPr id="5" name="Text Placeholder 4">
            <a:extLst>
              <a:ext uri="{FF2B5EF4-FFF2-40B4-BE49-F238E27FC236}">
                <a16:creationId xmlns:a16="http://schemas.microsoft.com/office/drawing/2014/main" id="{686D0566-581A-499D-A77C-C1CB408A2E3C}"/>
              </a:ext>
            </a:extLst>
          </p:cNvPr>
          <p:cNvSpPr>
            <a:spLocks noGrp="1"/>
          </p:cNvSpPr>
          <p:nvPr>
            <p:ph type="body" sz="quarter" idx="13"/>
          </p:nvPr>
        </p:nvSpPr>
        <p:spPr>
          <a:xfrm>
            <a:off x="254000" y="1562881"/>
            <a:ext cx="11395731" cy="244149"/>
          </a:xfrm>
        </p:spPr>
        <p:txBody>
          <a:bodyPr/>
          <a:lstStyle/>
          <a:p>
            <a:r>
              <a:rPr lang="en-US" sz="4400" dirty="0">
                <a:solidFill>
                  <a:srgbClr val="0070C0"/>
                </a:solidFill>
              </a:rPr>
              <a:t>STRENGTH ENHANCERS</a:t>
            </a:r>
          </a:p>
        </p:txBody>
      </p:sp>
      <p:sp>
        <p:nvSpPr>
          <p:cNvPr id="11" name="Rectangle 10">
            <a:extLst>
              <a:ext uri="{FF2B5EF4-FFF2-40B4-BE49-F238E27FC236}">
                <a16:creationId xmlns:a16="http://schemas.microsoft.com/office/drawing/2014/main" id="{AC90EEFA-7EB9-4841-960A-DA696C64D48B}"/>
              </a:ext>
            </a:extLst>
          </p:cNvPr>
          <p:cNvSpPr/>
          <p:nvPr/>
        </p:nvSpPr>
        <p:spPr>
          <a:xfrm>
            <a:off x="420848" y="2464502"/>
            <a:ext cx="3948487" cy="2769989"/>
          </a:xfrm>
          <a:prstGeom prst="rect">
            <a:avLst/>
          </a:prstGeom>
        </p:spPr>
        <p:txBody>
          <a:bodyPr wrap="square" lIns="91440" tIns="45720" rIns="91440" bIns="45720" anchor="t">
            <a:spAutoFit/>
          </a:bodyPr>
          <a:lstStyle/>
          <a:p>
            <a:pPr algn="just"/>
            <a:r>
              <a:rPr lang="en-US" sz="2000" b="1" dirty="0"/>
              <a:t>THE CHALLENGE:</a:t>
            </a:r>
          </a:p>
          <a:p>
            <a:pPr algn="just"/>
            <a:endParaRPr lang="en-US" sz="1400" dirty="0"/>
          </a:p>
          <a:p>
            <a:pPr algn="just"/>
            <a:r>
              <a:rPr lang="en-US" sz="2000" dirty="0"/>
              <a:t>While water reducers are a powerful solution to reduce Cement Factor, their use can reach limits. Admixture researched solutions have been developed to further reduce the cement content without impacting concrete performance.</a:t>
            </a:r>
          </a:p>
        </p:txBody>
      </p:sp>
      <p:sp>
        <p:nvSpPr>
          <p:cNvPr id="19" name="TextBox 18">
            <a:extLst>
              <a:ext uri="{FF2B5EF4-FFF2-40B4-BE49-F238E27FC236}">
                <a16:creationId xmlns:a16="http://schemas.microsoft.com/office/drawing/2014/main" id="{0FD8C292-754C-44C9-B036-5DCD4CF041F6}"/>
              </a:ext>
            </a:extLst>
          </p:cNvPr>
          <p:cNvSpPr txBox="1"/>
          <p:nvPr/>
        </p:nvSpPr>
        <p:spPr>
          <a:xfrm>
            <a:off x="8083399" y="4077966"/>
            <a:ext cx="1422722" cy="276999"/>
          </a:xfrm>
          <a:prstGeom prst="rect">
            <a:avLst/>
          </a:prstGeom>
          <a:noFill/>
        </p:spPr>
        <p:txBody>
          <a:bodyPr wrap="square">
            <a:spAutoFit/>
          </a:bodyPr>
          <a:lstStyle/>
          <a:p>
            <a:pPr algn="ctr"/>
            <a:r>
              <a:rPr lang="en-US" sz="1200" b="1">
                <a:solidFill>
                  <a:schemeClr val="bg1"/>
                </a:solidFill>
              </a:rPr>
              <a:t>LESS COST</a:t>
            </a:r>
          </a:p>
        </p:txBody>
      </p:sp>
      <p:sp>
        <p:nvSpPr>
          <p:cNvPr id="20" name="Rectangle 19">
            <a:extLst>
              <a:ext uri="{FF2B5EF4-FFF2-40B4-BE49-F238E27FC236}">
                <a16:creationId xmlns:a16="http://schemas.microsoft.com/office/drawing/2014/main" id="{28064515-784C-47F4-998A-B36988E31236}"/>
              </a:ext>
            </a:extLst>
          </p:cNvPr>
          <p:cNvSpPr/>
          <p:nvPr/>
        </p:nvSpPr>
        <p:spPr>
          <a:xfrm>
            <a:off x="6484598" y="3849704"/>
            <a:ext cx="1422723" cy="7078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4748766-B266-4E7F-9E50-964CC793CFF0}"/>
              </a:ext>
            </a:extLst>
          </p:cNvPr>
          <p:cNvSpPr/>
          <p:nvPr/>
        </p:nvSpPr>
        <p:spPr>
          <a:xfrm>
            <a:off x="6484599" y="4722413"/>
            <a:ext cx="4603736" cy="7078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ACE50C-D408-4B6F-AE04-15A3475360AB}"/>
              </a:ext>
            </a:extLst>
          </p:cNvPr>
          <p:cNvSpPr txBox="1"/>
          <p:nvPr/>
        </p:nvSpPr>
        <p:spPr>
          <a:xfrm>
            <a:off x="6484599" y="4929944"/>
            <a:ext cx="4603736" cy="276999"/>
          </a:xfrm>
          <a:prstGeom prst="rect">
            <a:avLst/>
          </a:prstGeom>
          <a:noFill/>
        </p:spPr>
        <p:txBody>
          <a:bodyPr wrap="square" lIns="91440" tIns="45720" rIns="91440" bIns="45720" anchor="t">
            <a:spAutoFit/>
          </a:bodyPr>
          <a:lstStyle/>
          <a:p>
            <a:pPr algn="ctr"/>
            <a:r>
              <a:rPr lang="en-US" sz="1200" b="1">
                <a:solidFill>
                  <a:schemeClr val="bg1"/>
                </a:solidFill>
              </a:rPr>
              <a:t>in excess of 10% STRENGTH INCREASE</a:t>
            </a:r>
          </a:p>
        </p:txBody>
      </p:sp>
      <p:sp>
        <p:nvSpPr>
          <p:cNvPr id="23" name="Rectangle 22">
            <a:extLst>
              <a:ext uri="{FF2B5EF4-FFF2-40B4-BE49-F238E27FC236}">
                <a16:creationId xmlns:a16="http://schemas.microsoft.com/office/drawing/2014/main" id="{E7FDBF19-B770-4074-BE93-6E71CFEDFFC8}"/>
              </a:ext>
            </a:extLst>
          </p:cNvPr>
          <p:cNvSpPr/>
          <p:nvPr/>
        </p:nvSpPr>
        <p:spPr>
          <a:xfrm>
            <a:off x="8083398" y="3849704"/>
            <a:ext cx="1422723" cy="7078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8478C53-DF12-4B7E-BF1A-F61B44A49365}"/>
              </a:ext>
            </a:extLst>
          </p:cNvPr>
          <p:cNvSpPr/>
          <p:nvPr/>
        </p:nvSpPr>
        <p:spPr>
          <a:xfrm>
            <a:off x="9655017" y="3849704"/>
            <a:ext cx="1422723" cy="7078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B554687-5858-4CC1-987F-BF975DECCFD1}"/>
              </a:ext>
            </a:extLst>
          </p:cNvPr>
          <p:cNvSpPr txBox="1"/>
          <p:nvPr/>
        </p:nvSpPr>
        <p:spPr>
          <a:xfrm>
            <a:off x="6479451" y="4077966"/>
            <a:ext cx="1422722" cy="276999"/>
          </a:xfrm>
          <a:prstGeom prst="rect">
            <a:avLst/>
          </a:prstGeom>
          <a:noFill/>
        </p:spPr>
        <p:txBody>
          <a:bodyPr wrap="square">
            <a:spAutoFit/>
          </a:bodyPr>
          <a:lstStyle/>
          <a:p>
            <a:pPr algn="ctr"/>
            <a:r>
              <a:rPr lang="en-US" sz="1200" b="1">
                <a:solidFill>
                  <a:schemeClr val="bg1"/>
                </a:solidFill>
              </a:rPr>
              <a:t>LESS CEMENT</a:t>
            </a:r>
          </a:p>
        </p:txBody>
      </p:sp>
      <p:sp>
        <p:nvSpPr>
          <p:cNvPr id="26" name="TextBox 25">
            <a:extLst>
              <a:ext uri="{FF2B5EF4-FFF2-40B4-BE49-F238E27FC236}">
                <a16:creationId xmlns:a16="http://schemas.microsoft.com/office/drawing/2014/main" id="{F89E6313-DDAD-4912-A2A5-96B4F7214471}"/>
              </a:ext>
            </a:extLst>
          </p:cNvPr>
          <p:cNvSpPr txBox="1"/>
          <p:nvPr/>
        </p:nvSpPr>
        <p:spPr>
          <a:xfrm>
            <a:off x="9657366" y="4077966"/>
            <a:ext cx="1422722" cy="276999"/>
          </a:xfrm>
          <a:prstGeom prst="rect">
            <a:avLst/>
          </a:prstGeom>
          <a:noFill/>
        </p:spPr>
        <p:txBody>
          <a:bodyPr wrap="square">
            <a:spAutoFit/>
          </a:bodyPr>
          <a:lstStyle/>
          <a:p>
            <a:pPr algn="ctr"/>
            <a:r>
              <a:rPr lang="en-US" sz="1200" b="1">
                <a:solidFill>
                  <a:schemeClr val="bg1"/>
                </a:solidFill>
              </a:rPr>
              <a:t>LESS CO</a:t>
            </a:r>
            <a:r>
              <a:rPr lang="en-US" sz="1200" b="1" baseline="-25000">
                <a:solidFill>
                  <a:schemeClr val="bg1"/>
                </a:solidFill>
              </a:rPr>
              <a:t>2</a:t>
            </a:r>
          </a:p>
        </p:txBody>
      </p:sp>
      <p:pic>
        <p:nvPicPr>
          <p:cNvPr id="17" name="Picture 16" descr="Graphical user interface, application&#10;&#10;Description automatically generated">
            <a:extLst>
              <a:ext uri="{FF2B5EF4-FFF2-40B4-BE49-F238E27FC236}">
                <a16:creationId xmlns:a16="http://schemas.microsoft.com/office/drawing/2014/main" id="{ECDAD1D7-7311-65EE-95AF-B9D6178594EC}"/>
              </a:ext>
            </a:extLst>
          </p:cNvPr>
          <p:cNvPicPr>
            <a:picLocks noChangeAspect="1"/>
          </p:cNvPicPr>
          <p:nvPr/>
        </p:nvPicPr>
        <p:blipFill rotWithShape="1">
          <a:blip r:embed="rId2">
            <a:extLst>
              <a:ext uri="{28A0092B-C50C-407E-A947-70E740481C1C}">
                <a14:useLocalDpi xmlns:a14="http://schemas.microsoft.com/office/drawing/2010/main" val="0"/>
              </a:ext>
            </a:extLst>
          </a:blip>
          <a:srcRect l="7941" t="51667" r="8121" b="4132"/>
          <a:stretch/>
        </p:blipFill>
        <p:spPr>
          <a:xfrm>
            <a:off x="5552661" y="1562881"/>
            <a:ext cx="6526704" cy="4447744"/>
          </a:xfrm>
          <a:prstGeom prst="rect">
            <a:avLst/>
          </a:prstGeom>
        </p:spPr>
      </p:pic>
    </p:spTree>
    <p:extLst>
      <p:ext uri="{BB962C8B-B14F-4D97-AF65-F5344CB8AC3E}">
        <p14:creationId xmlns:p14="http://schemas.microsoft.com/office/powerpoint/2010/main" val="4103054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7441-C161-4964-88D3-21A536142F85}"/>
              </a:ext>
            </a:extLst>
          </p:cNvPr>
          <p:cNvSpPr>
            <a:spLocks noGrp="1"/>
          </p:cNvSpPr>
          <p:nvPr>
            <p:ph type="title"/>
          </p:nvPr>
        </p:nvSpPr>
        <p:spPr/>
        <p:txBody>
          <a:bodyPr/>
          <a:lstStyle/>
          <a:p>
            <a:r>
              <a:rPr lang="en-US" dirty="0" err="1"/>
              <a:t>Enviromix</a:t>
            </a:r>
            <a:r>
              <a:rPr lang="en-US" dirty="0"/>
              <a:t> SE</a:t>
            </a:r>
          </a:p>
        </p:txBody>
      </p:sp>
      <p:sp>
        <p:nvSpPr>
          <p:cNvPr id="4" name="Slide Number Placeholder 3">
            <a:extLst>
              <a:ext uri="{FF2B5EF4-FFF2-40B4-BE49-F238E27FC236}">
                <a16:creationId xmlns:a16="http://schemas.microsoft.com/office/drawing/2014/main" id="{92BE7361-05EB-41E6-9096-8DC09BE69445}"/>
              </a:ext>
            </a:extLst>
          </p:cNvPr>
          <p:cNvSpPr>
            <a:spLocks noGrp="1"/>
          </p:cNvSpPr>
          <p:nvPr>
            <p:ph type="sldNum" sz="quarter" idx="12"/>
          </p:nvPr>
        </p:nvSpPr>
        <p:spPr/>
        <p:txBody>
          <a:bodyPr/>
          <a:lstStyle/>
          <a:p>
            <a:fld id="{CE4F12A6-22EC-4BA8-A0AD-6E3F304B7773}" type="slidenum">
              <a:rPr lang="en-US" smtClean="0"/>
              <a:t>33</a:t>
            </a:fld>
            <a:endParaRPr lang="en-US"/>
          </a:p>
        </p:txBody>
      </p:sp>
      <p:sp>
        <p:nvSpPr>
          <p:cNvPr id="5" name="Text Placeholder 4">
            <a:extLst>
              <a:ext uri="{FF2B5EF4-FFF2-40B4-BE49-F238E27FC236}">
                <a16:creationId xmlns:a16="http://schemas.microsoft.com/office/drawing/2014/main" id="{686D0566-581A-499D-A77C-C1CB408A2E3C}"/>
              </a:ext>
            </a:extLst>
          </p:cNvPr>
          <p:cNvSpPr>
            <a:spLocks noGrp="1"/>
          </p:cNvSpPr>
          <p:nvPr>
            <p:ph type="body" sz="quarter" idx="13"/>
          </p:nvPr>
        </p:nvSpPr>
        <p:spPr/>
        <p:txBody>
          <a:bodyPr/>
          <a:lstStyle/>
          <a:p>
            <a:r>
              <a:rPr lang="en-US" dirty="0"/>
              <a:t>Product Features – Case Studies</a:t>
            </a:r>
          </a:p>
        </p:txBody>
      </p:sp>
      <p:sp>
        <p:nvSpPr>
          <p:cNvPr id="31" name="Rectangle 30">
            <a:extLst>
              <a:ext uri="{FF2B5EF4-FFF2-40B4-BE49-F238E27FC236}">
                <a16:creationId xmlns:a16="http://schemas.microsoft.com/office/drawing/2014/main" id="{7AA9C87A-6F2A-4149-A6F6-A2EAF00EAC72}"/>
              </a:ext>
            </a:extLst>
          </p:cNvPr>
          <p:cNvSpPr/>
          <p:nvPr/>
        </p:nvSpPr>
        <p:spPr>
          <a:xfrm>
            <a:off x="491493" y="1386717"/>
            <a:ext cx="4220208" cy="4670904"/>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4" name="Content Placeholder 2">
            <a:extLst>
              <a:ext uri="{FF2B5EF4-FFF2-40B4-BE49-F238E27FC236}">
                <a16:creationId xmlns:a16="http://schemas.microsoft.com/office/drawing/2014/main" id="{48E27E94-BEA6-4EE7-A902-EEA1F99A92AA}"/>
              </a:ext>
            </a:extLst>
          </p:cNvPr>
          <p:cNvSpPr txBox="1">
            <a:spLocks/>
          </p:cNvSpPr>
          <p:nvPr/>
        </p:nvSpPr>
        <p:spPr>
          <a:xfrm>
            <a:off x="570443" y="1603725"/>
            <a:ext cx="4031715" cy="4645666"/>
          </a:xfrm>
          <a:prstGeom prst="rect">
            <a:avLst/>
          </a:prstGeom>
        </p:spPr>
        <p:txBody>
          <a:bodyPr lIns="0" tIns="0" rIns="0" bIns="0" numCol="1" spcCol="182880">
            <a:noAutofit/>
          </a:bodyPr>
          <a:lstStyle>
            <a:lvl1pPr marL="0" indent="0" algn="l" defTabSz="914400" rtl="0" eaLnBrk="1" latinLnBrk="0" hangingPunct="1">
              <a:lnSpc>
                <a:spcPct val="90000"/>
              </a:lnSpc>
              <a:spcBef>
                <a:spcPts val="2200"/>
              </a:spcBef>
              <a:buFont typeface="Arial" panose="020B0604020202020204" pitchFamily="34" charset="0"/>
              <a:buNone/>
              <a:tabLst>
                <a:tab pos="4572000" algn="l"/>
                <a:tab pos="6400800" algn="l"/>
              </a:tabLst>
              <a:defRPr sz="1600" b="1" kern="1200">
                <a:solidFill>
                  <a:schemeClr val="accent1"/>
                </a:solidFill>
                <a:latin typeface="+mn-lt"/>
                <a:ea typeface="+mn-ea"/>
                <a:cs typeface="+mn-cs"/>
              </a:defRPr>
            </a:lvl1pPr>
            <a:lvl2pPr marL="14288" indent="0" algn="l" defTabSz="914400" rtl="0" eaLnBrk="1" latinLnBrk="0" hangingPunct="1">
              <a:lnSpc>
                <a:spcPct val="100000"/>
              </a:lnSpc>
              <a:spcBef>
                <a:spcPts val="0"/>
              </a:spcBef>
              <a:buFont typeface="Arial" panose="020B0604020202020204" pitchFamily="34" charset="0"/>
              <a:buNone/>
              <a:tabLst/>
              <a:defRPr sz="1600" kern="1200">
                <a:solidFill>
                  <a:schemeClr val="tx1"/>
                </a:solidFill>
                <a:latin typeface="+mn-lt"/>
                <a:ea typeface="+mn-ea"/>
                <a:cs typeface="+mn-cs"/>
              </a:defRPr>
            </a:lvl2pPr>
            <a:lvl3pPr marL="238125" indent="-1190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461963" indent="-13335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685800" indent="-1190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0038"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chemeClr val="accent1"/>
                </a:solidFill>
                <a:effectLst/>
                <a:uLnTx/>
                <a:uFillTx/>
                <a:latin typeface="Arial" panose="020B0604020202020204"/>
                <a:ea typeface="+mn-ea"/>
                <a:cs typeface="+mn-cs"/>
              </a:rPr>
              <a:t>Accelerates</a:t>
            </a:r>
            <a:r>
              <a:rPr kumimoji="0" lang="en-US" b="0" i="0" u="none" strike="noStrike" kern="1200" cap="none" spc="0" normalizeH="0" baseline="0" noProof="0" dirty="0">
                <a:ln>
                  <a:noFill/>
                </a:ln>
                <a:solidFill>
                  <a:srgbClr val="435363"/>
                </a:solidFill>
                <a:effectLst/>
                <a:uLnTx/>
                <a:uFillTx/>
                <a:latin typeface="Arial" panose="020B0604020202020204"/>
                <a:ea typeface="+mn-ea"/>
                <a:cs typeface="+mn-cs"/>
              </a:rPr>
              <a:t> the hydration of cement and supplementary cementitious materials</a:t>
            </a:r>
          </a:p>
          <a:p>
            <a:pPr marL="523875" lvl="2" indent="-285750">
              <a:lnSpc>
                <a:spcPct val="100000"/>
              </a:lnSpc>
              <a:spcBef>
                <a:spcPts val="600"/>
              </a:spcBef>
              <a:spcAft>
                <a:spcPts val="600"/>
              </a:spcAft>
            </a:pPr>
            <a:r>
              <a:rPr kumimoji="0" lang="en-US" b="0" i="0" u="none" strike="noStrike" kern="1200" cap="none" spc="0" normalizeH="0" baseline="0" noProof="0" dirty="0">
                <a:ln>
                  <a:noFill/>
                </a:ln>
                <a:solidFill>
                  <a:srgbClr val="435363"/>
                </a:solidFill>
                <a:effectLst/>
                <a:uLnTx/>
                <a:uFillTx/>
                <a:latin typeface="Arial" panose="020B0604020202020204"/>
                <a:ea typeface="+mn-ea"/>
                <a:cs typeface="+mn-cs"/>
              </a:rPr>
              <a:t>Including </a:t>
            </a:r>
            <a:r>
              <a:rPr lang="nb-NO" dirty="0">
                <a:solidFill>
                  <a:srgbClr val="435363"/>
                </a:solidFill>
              </a:rPr>
              <a:t>Type I/II, Type IL, Fly-Ash </a:t>
            </a:r>
            <a:endParaRPr kumimoji="0" lang="en-US" b="0" i="0" u="none" strike="noStrike" kern="1200" cap="none" spc="0" normalizeH="0" baseline="0" noProof="0" dirty="0">
              <a:ln>
                <a:noFill/>
              </a:ln>
              <a:solidFill>
                <a:srgbClr val="435363"/>
              </a:solidFill>
              <a:effectLst/>
              <a:uLnTx/>
              <a:uFillTx/>
              <a:latin typeface="Arial" panose="020B0604020202020204"/>
              <a:ea typeface="+mn-ea"/>
              <a:cs typeface="+mn-cs"/>
            </a:endParaRPr>
          </a:p>
          <a:p>
            <a:pPr marL="300038"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chemeClr val="accent1"/>
                </a:solidFill>
                <a:effectLst/>
                <a:uLnTx/>
                <a:uFillTx/>
                <a:latin typeface="Arial" panose="020B0604020202020204"/>
                <a:ea typeface="+mn-ea"/>
                <a:cs typeface="+mn-cs"/>
              </a:rPr>
              <a:t>Enhances</a:t>
            </a:r>
            <a:r>
              <a:rPr kumimoji="0" lang="en-US" b="0" i="0" u="none" strike="noStrike" kern="1200" cap="none" spc="0" normalizeH="0" baseline="0" noProof="0" dirty="0">
                <a:ln>
                  <a:noFill/>
                </a:ln>
                <a:solidFill>
                  <a:srgbClr val="435363"/>
                </a:solidFill>
                <a:effectLst/>
                <a:uLnTx/>
                <a:uFillTx/>
                <a:latin typeface="Arial" panose="020B0604020202020204"/>
                <a:ea typeface="+mn-ea"/>
                <a:cs typeface="+mn-cs"/>
              </a:rPr>
              <a:t> early and late age strengths</a:t>
            </a:r>
          </a:p>
          <a:p>
            <a:pPr marL="300038"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5363"/>
                </a:solidFill>
                <a:effectLst/>
                <a:uLnTx/>
                <a:uFillTx/>
                <a:latin typeface="Arial" panose="020B0604020202020204"/>
                <a:ea typeface="+mn-ea"/>
                <a:cs typeface="+mn-cs"/>
              </a:rPr>
              <a:t>Allows to </a:t>
            </a:r>
            <a:r>
              <a:rPr kumimoji="0" lang="en-US" b="1" i="0" u="none" strike="noStrike" kern="1200" cap="none" spc="0" normalizeH="0" baseline="0" noProof="0" dirty="0">
                <a:ln>
                  <a:noFill/>
                </a:ln>
                <a:solidFill>
                  <a:schemeClr val="accent1"/>
                </a:solidFill>
                <a:effectLst/>
                <a:uLnTx/>
                <a:uFillTx/>
                <a:latin typeface="Arial" panose="020B0604020202020204"/>
                <a:ea typeface="+mn-ea"/>
                <a:cs typeface="+mn-cs"/>
              </a:rPr>
              <a:t>reduce the cement factor </a:t>
            </a:r>
            <a:r>
              <a:rPr kumimoji="0" lang="en-US" b="0" i="0" u="none" strike="noStrike" kern="1200" cap="none" spc="0" normalizeH="0" baseline="0" noProof="0" dirty="0">
                <a:ln>
                  <a:noFill/>
                </a:ln>
                <a:solidFill>
                  <a:srgbClr val="435363"/>
                </a:solidFill>
                <a:effectLst/>
                <a:uLnTx/>
                <a:uFillTx/>
                <a:latin typeface="Arial" panose="020B0604020202020204"/>
                <a:ea typeface="+mn-ea"/>
                <a:cs typeface="+mn-cs"/>
              </a:rPr>
              <a:t>by up to 10%, while maintaining desired concrete quality and performance</a:t>
            </a:r>
          </a:p>
          <a:p>
            <a:pPr marL="300038" lvl="1" indent="-285750">
              <a:spcBef>
                <a:spcPts val="600"/>
              </a:spcBef>
              <a:spcAft>
                <a:spcPts val="600"/>
              </a:spcAft>
              <a:buFont typeface="Arial" panose="020B0604020202020204" pitchFamily="34" charset="0"/>
              <a:buChar char="•"/>
              <a:defRPr/>
            </a:pPr>
            <a:r>
              <a:rPr lang="en-US" b="1" dirty="0">
                <a:solidFill>
                  <a:schemeClr val="accent1"/>
                </a:solidFill>
              </a:rPr>
              <a:t>Range of formulations</a:t>
            </a:r>
            <a:r>
              <a:rPr lang="en-US" dirty="0">
                <a:solidFill>
                  <a:schemeClr val="accent1"/>
                </a:solidFill>
              </a:rPr>
              <a:t> </a:t>
            </a:r>
            <a:r>
              <a:rPr lang="en-US" dirty="0">
                <a:solidFill>
                  <a:srgbClr val="435363"/>
                </a:solidFill>
              </a:rPr>
              <a:t>to meet the specific requirements of concrete producers</a:t>
            </a:r>
          </a:p>
          <a:p>
            <a:pPr marL="300038"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chemeClr val="accent1"/>
                </a:solidFill>
                <a:effectLst/>
                <a:uLnTx/>
                <a:uFillTx/>
                <a:latin typeface="Arial" panose="020B0604020202020204"/>
                <a:ea typeface="+mn-ea"/>
                <a:cs typeface="+mn-cs"/>
              </a:rPr>
              <a:t>Simple </a:t>
            </a:r>
            <a:r>
              <a:rPr lang="en-US" b="1" dirty="0">
                <a:solidFill>
                  <a:schemeClr val="accent1"/>
                </a:solidFill>
                <a:latin typeface="Arial" panose="020B0604020202020204"/>
              </a:rPr>
              <a:t>to use:</a:t>
            </a:r>
            <a:r>
              <a:rPr lang="en-US" dirty="0">
                <a:solidFill>
                  <a:schemeClr val="accent1"/>
                </a:solidFill>
                <a:latin typeface="Arial" panose="020B0604020202020204"/>
              </a:rPr>
              <a:t> </a:t>
            </a:r>
            <a:r>
              <a:rPr kumimoji="0" lang="en-US" i="0" u="none" strike="noStrike" kern="1200" cap="none" spc="0" normalizeH="0" baseline="0" noProof="0" dirty="0">
                <a:ln>
                  <a:noFill/>
                </a:ln>
                <a:solidFill>
                  <a:schemeClr val="tx2"/>
                </a:solidFill>
                <a:effectLst/>
                <a:uLnTx/>
                <a:uFillTx/>
                <a:latin typeface="Arial" panose="020B0604020202020204"/>
                <a:ea typeface="+mn-ea"/>
                <a:cs typeface="+mn-cs"/>
              </a:rPr>
              <a:t>no impact on fresh concrete </a:t>
            </a:r>
            <a:r>
              <a:rPr kumimoji="0" lang="en-US" b="0" i="0" u="none" strike="noStrike" kern="1200" cap="none" spc="0" normalizeH="0" baseline="0" noProof="0" dirty="0">
                <a:ln>
                  <a:noFill/>
                </a:ln>
                <a:solidFill>
                  <a:srgbClr val="435363"/>
                </a:solidFill>
                <a:effectLst/>
                <a:uLnTx/>
                <a:uFillTx/>
                <a:latin typeface="Arial" panose="020B0604020202020204"/>
                <a:ea typeface="+mn-ea"/>
                <a:cs typeface="+mn-cs"/>
              </a:rPr>
              <a:t>properties; compatible with WRA admixtures</a:t>
            </a:r>
          </a:p>
          <a:p>
            <a:pPr lvl="1">
              <a:spcBef>
                <a:spcPts val="600"/>
              </a:spcBef>
              <a:spcAft>
                <a:spcPts val="600"/>
              </a:spcAft>
            </a:pPr>
            <a:endParaRPr lang="en-US" sz="1400" dirty="0">
              <a:solidFill>
                <a:srgbClr val="435363"/>
              </a:solidFill>
              <a:latin typeface="Arial" panose="020B0604020202020204"/>
            </a:endParaRPr>
          </a:p>
        </p:txBody>
      </p:sp>
      <p:sp>
        <p:nvSpPr>
          <p:cNvPr id="45" name="Rectangle 44">
            <a:extLst>
              <a:ext uri="{FF2B5EF4-FFF2-40B4-BE49-F238E27FC236}">
                <a16:creationId xmlns:a16="http://schemas.microsoft.com/office/drawing/2014/main" id="{0A60915D-8B03-436E-B84D-049307C30BE0}"/>
              </a:ext>
            </a:extLst>
          </p:cNvPr>
          <p:cNvSpPr/>
          <p:nvPr/>
        </p:nvSpPr>
        <p:spPr>
          <a:xfrm>
            <a:off x="4837406" y="3831063"/>
            <a:ext cx="6687844" cy="222655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26D278A-D6BC-405B-AE72-E03AE48ED5F7}"/>
              </a:ext>
            </a:extLst>
          </p:cNvPr>
          <p:cNvSpPr/>
          <p:nvPr/>
        </p:nvSpPr>
        <p:spPr>
          <a:xfrm>
            <a:off x="4837406" y="1386717"/>
            <a:ext cx="6687844" cy="232373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60BBD758-01E3-4B99-BDBB-02B66FEC655F}"/>
              </a:ext>
            </a:extLst>
          </p:cNvPr>
          <p:cNvSpPr txBox="1">
            <a:spLocks/>
          </p:cNvSpPr>
          <p:nvPr/>
        </p:nvSpPr>
        <p:spPr>
          <a:xfrm>
            <a:off x="8607485" y="1981546"/>
            <a:ext cx="2814099" cy="1369328"/>
          </a:xfrm>
          <a:prstGeom prst="rect">
            <a:avLst/>
          </a:prstGeom>
        </p:spPr>
        <p:txBody>
          <a:bodyPr lIns="0" tIns="0" rIns="0" bIns="0" numCol="1" spcCol="18288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1"/>
                </a:solidFill>
                <a:latin typeface="+mn-lt"/>
                <a:ea typeface="+mn-ea"/>
                <a:cs typeface="+mn-cs"/>
              </a:defRPr>
            </a:lvl1pPr>
            <a:lvl2pPr marL="14288" indent="0" algn="l" defTabSz="914400" rtl="0" eaLnBrk="1" latinLnBrk="0" hangingPunct="1">
              <a:lnSpc>
                <a:spcPct val="100000"/>
              </a:lnSpc>
              <a:spcBef>
                <a:spcPts val="0"/>
              </a:spcBef>
              <a:buFont typeface="Arial" panose="020B0604020202020204" pitchFamily="34" charset="0"/>
              <a:buNone/>
              <a:tabLst/>
              <a:defRPr sz="1600" kern="1200">
                <a:solidFill>
                  <a:schemeClr val="tx1"/>
                </a:solidFill>
                <a:latin typeface="+mn-lt"/>
                <a:ea typeface="+mn-ea"/>
                <a:cs typeface="+mn-cs"/>
              </a:defRPr>
            </a:lvl2pPr>
            <a:lvl3pPr marL="238125" indent="-119063" algn="l" defTabSz="914400" rtl="0" eaLnBrk="1" latinLnBrk="0" hangingPunct="1">
              <a:lnSpc>
                <a:spcPct val="13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461963" indent="-133350" algn="l" defTabSz="914400" rtl="0" eaLnBrk="1" latinLnBrk="0" hangingPunct="1">
              <a:lnSpc>
                <a:spcPct val="13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685800" indent="-119063" algn="l" defTabSz="914400" rtl="0" eaLnBrk="1" latinLnBrk="0" hangingPunct="1">
              <a:lnSpc>
                <a:spcPct val="13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300"/>
              </a:spcBef>
              <a:spcAft>
                <a:spcPts val="300"/>
              </a:spcAft>
            </a:pPr>
            <a:r>
              <a:rPr lang="en-US" sz="1400" b="1" dirty="0">
                <a:solidFill>
                  <a:schemeClr val="accent1"/>
                </a:solidFill>
                <a:latin typeface="Arial" panose="020B0604020202020204"/>
              </a:rPr>
              <a:t>Case Study 1 </a:t>
            </a:r>
            <a:r>
              <a:rPr lang="en-US" sz="1100" b="1" dirty="0">
                <a:solidFill>
                  <a:srgbClr val="435363"/>
                </a:solidFill>
                <a:latin typeface="Arial" panose="020B0604020202020204"/>
              </a:rPr>
              <a:t>(Southeast US)</a:t>
            </a:r>
          </a:p>
          <a:p>
            <a:pPr marL="300038" lvl="1" indent="-285750">
              <a:spcBef>
                <a:spcPts val="300"/>
              </a:spcBef>
              <a:spcAft>
                <a:spcPts val="300"/>
              </a:spcAft>
              <a:buFont typeface="Wingdings" panose="05000000000000000000" pitchFamily="2" charset="2"/>
              <a:buChar char="§"/>
            </a:pPr>
            <a:r>
              <a:rPr lang="en-US" sz="1100" dirty="0">
                <a:solidFill>
                  <a:srgbClr val="435363"/>
                </a:solidFill>
                <a:latin typeface="Arial" panose="020B0604020202020204"/>
              </a:rPr>
              <a:t>Initial CF = 750 lbs./</a:t>
            </a:r>
            <a:r>
              <a:rPr lang="en-US" sz="1100" dirty="0" err="1">
                <a:solidFill>
                  <a:srgbClr val="435363"/>
                </a:solidFill>
                <a:latin typeface="Arial" panose="020B0604020202020204"/>
              </a:rPr>
              <a:t>cu.yd</a:t>
            </a:r>
            <a:r>
              <a:rPr lang="en-US" sz="1100" dirty="0">
                <a:solidFill>
                  <a:srgbClr val="435363"/>
                </a:solidFill>
                <a:latin typeface="Arial" panose="020B0604020202020204"/>
              </a:rPr>
              <a:t>.</a:t>
            </a:r>
          </a:p>
          <a:p>
            <a:pPr marL="300038" lvl="1" indent="-285750">
              <a:spcBef>
                <a:spcPts val="300"/>
              </a:spcBef>
              <a:spcAft>
                <a:spcPts val="300"/>
              </a:spcAft>
              <a:buFont typeface="Wingdings" panose="05000000000000000000" pitchFamily="2" charset="2"/>
              <a:buChar char="§"/>
            </a:pPr>
            <a:r>
              <a:rPr lang="en-US" sz="1100" dirty="0">
                <a:solidFill>
                  <a:srgbClr val="435363"/>
                </a:solidFill>
                <a:latin typeface="Arial" panose="020B0604020202020204"/>
              </a:rPr>
              <a:t>Cement reduction of 50 </a:t>
            </a:r>
            <a:r>
              <a:rPr lang="en-US" sz="1100" dirty="0" err="1">
                <a:solidFill>
                  <a:srgbClr val="435363"/>
                </a:solidFill>
                <a:latin typeface="Arial" panose="020B0604020202020204"/>
              </a:rPr>
              <a:t>lbs</a:t>
            </a:r>
            <a:r>
              <a:rPr lang="en-US" sz="1100" dirty="0">
                <a:solidFill>
                  <a:srgbClr val="435363"/>
                </a:solidFill>
                <a:latin typeface="Arial" panose="020B0604020202020204"/>
              </a:rPr>
              <a:t> (32 </a:t>
            </a:r>
            <a:r>
              <a:rPr lang="en-US" sz="1100" dirty="0" err="1">
                <a:solidFill>
                  <a:srgbClr val="435363"/>
                </a:solidFill>
                <a:latin typeface="Arial" panose="020B0604020202020204"/>
              </a:rPr>
              <a:t>lbs</a:t>
            </a:r>
            <a:r>
              <a:rPr lang="en-US" sz="1100" dirty="0">
                <a:solidFill>
                  <a:srgbClr val="435363"/>
                </a:solidFill>
                <a:latin typeface="Arial" panose="020B0604020202020204"/>
              </a:rPr>
              <a:t> CO</a:t>
            </a:r>
            <a:r>
              <a:rPr lang="en-US" sz="1100" baseline="-25000" dirty="0">
                <a:solidFill>
                  <a:srgbClr val="435363"/>
                </a:solidFill>
                <a:latin typeface="Arial" panose="020B0604020202020204"/>
              </a:rPr>
              <a:t>2</a:t>
            </a:r>
            <a:r>
              <a:rPr lang="en-US" sz="1100" dirty="0">
                <a:solidFill>
                  <a:srgbClr val="435363"/>
                </a:solidFill>
                <a:latin typeface="Arial" panose="020B0604020202020204"/>
              </a:rPr>
              <a:t>/</a:t>
            </a:r>
            <a:r>
              <a:rPr lang="en-US" sz="1100" dirty="0" err="1">
                <a:solidFill>
                  <a:srgbClr val="435363"/>
                </a:solidFill>
                <a:latin typeface="Arial" panose="020B0604020202020204"/>
              </a:rPr>
              <a:t>cu.yd</a:t>
            </a:r>
            <a:r>
              <a:rPr lang="en-US" sz="1100" dirty="0">
                <a:solidFill>
                  <a:srgbClr val="435363"/>
                </a:solidFill>
                <a:latin typeface="Arial" panose="020B0604020202020204"/>
              </a:rPr>
              <a:t>.)</a:t>
            </a:r>
          </a:p>
          <a:p>
            <a:pPr marL="300038" lvl="1" indent="-285750">
              <a:spcBef>
                <a:spcPts val="300"/>
              </a:spcBef>
              <a:spcAft>
                <a:spcPts val="300"/>
              </a:spcAft>
              <a:buFont typeface="Wingdings" panose="05000000000000000000" pitchFamily="2" charset="2"/>
              <a:buChar char="§"/>
            </a:pPr>
            <a:r>
              <a:rPr lang="en-US" sz="1100" dirty="0">
                <a:solidFill>
                  <a:srgbClr val="435363"/>
                </a:solidFill>
                <a:latin typeface="Arial" panose="020B0604020202020204"/>
              </a:rPr>
              <a:t>Comparable strength at 1 and 28 day</a:t>
            </a:r>
          </a:p>
        </p:txBody>
      </p:sp>
      <p:sp>
        <p:nvSpPr>
          <p:cNvPr id="48" name="Content Placeholder 2">
            <a:extLst>
              <a:ext uri="{FF2B5EF4-FFF2-40B4-BE49-F238E27FC236}">
                <a16:creationId xmlns:a16="http://schemas.microsoft.com/office/drawing/2014/main" id="{181771AF-AF85-4F13-AB22-084F9BEC5E6F}"/>
              </a:ext>
            </a:extLst>
          </p:cNvPr>
          <p:cNvSpPr txBox="1">
            <a:spLocks/>
          </p:cNvSpPr>
          <p:nvPr/>
        </p:nvSpPr>
        <p:spPr>
          <a:xfrm>
            <a:off x="8607485" y="4240012"/>
            <a:ext cx="2814099" cy="1369328"/>
          </a:xfrm>
          <a:prstGeom prst="rect">
            <a:avLst/>
          </a:prstGeom>
        </p:spPr>
        <p:txBody>
          <a:bodyPr lIns="0" tIns="0" rIns="0" bIns="0" numCol="1" spcCol="18288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1"/>
                </a:solidFill>
                <a:latin typeface="+mn-lt"/>
                <a:ea typeface="+mn-ea"/>
                <a:cs typeface="+mn-cs"/>
              </a:defRPr>
            </a:lvl1pPr>
            <a:lvl2pPr marL="14288" indent="0" algn="l" defTabSz="914400" rtl="0" eaLnBrk="1" latinLnBrk="0" hangingPunct="1">
              <a:lnSpc>
                <a:spcPct val="100000"/>
              </a:lnSpc>
              <a:spcBef>
                <a:spcPts val="0"/>
              </a:spcBef>
              <a:buFont typeface="Arial" panose="020B0604020202020204" pitchFamily="34" charset="0"/>
              <a:buNone/>
              <a:tabLst/>
              <a:defRPr sz="1600" kern="1200">
                <a:solidFill>
                  <a:schemeClr val="tx1"/>
                </a:solidFill>
                <a:latin typeface="+mn-lt"/>
                <a:ea typeface="+mn-ea"/>
                <a:cs typeface="+mn-cs"/>
              </a:defRPr>
            </a:lvl2pPr>
            <a:lvl3pPr marL="238125" indent="-119063" algn="l" defTabSz="914400" rtl="0" eaLnBrk="1" latinLnBrk="0" hangingPunct="1">
              <a:lnSpc>
                <a:spcPct val="13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461963" indent="-133350" algn="l" defTabSz="914400" rtl="0" eaLnBrk="1" latinLnBrk="0" hangingPunct="1">
              <a:lnSpc>
                <a:spcPct val="13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685800" indent="-119063" algn="l" defTabSz="914400" rtl="0" eaLnBrk="1" latinLnBrk="0" hangingPunct="1">
              <a:lnSpc>
                <a:spcPct val="13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300"/>
              </a:spcBef>
              <a:spcAft>
                <a:spcPts val="300"/>
              </a:spcAft>
            </a:pPr>
            <a:r>
              <a:rPr lang="en-US" sz="1400" b="1" dirty="0">
                <a:solidFill>
                  <a:schemeClr val="accent1"/>
                </a:solidFill>
                <a:latin typeface="Arial" panose="020B0604020202020204"/>
              </a:rPr>
              <a:t>Case Study 2 </a:t>
            </a:r>
            <a:r>
              <a:rPr lang="en-US" sz="1100" b="1" dirty="0">
                <a:solidFill>
                  <a:srgbClr val="435363"/>
                </a:solidFill>
                <a:latin typeface="Arial" panose="020B0604020202020204"/>
              </a:rPr>
              <a:t>(South US)</a:t>
            </a:r>
          </a:p>
          <a:p>
            <a:pPr marL="300038" lvl="1" indent="-285750">
              <a:spcBef>
                <a:spcPts val="300"/>
              </a:spcBef>
              <a:spcAft>
                <a:spcPts val="300"/>
              </a:spcAft>
              <a:buFont typeface="Wingdings" panose="05000000000000000000" pitchFamily="2" charset="2"/>
              <a:buChar char="§"/>
            </a:pPr>
            <a:r>
              <a:rPr lang="en-US" sz="1050" dirty="0">
                <a:solidFill>
                  <a:srgbClr val="435363"/>
                </a:solidFill>
                <a:latin typeface="Arial" panose="020B0604020202020204"/>
              </a:rPr>
              <a:t>Initial CF = 550 lbs./</a:t>
            </a:r>
            <a:r>
              <a:rPr lang="en-US" sz="1050" dirty="0" err="1">
                <a:solidFill>
                  <a:srgbClr val="435363"/>
                </a:solidFill>
                <a:latin typeface="Arial" panose="020B0604020202020204"/>
              </a:rPr>
              <a:t>cu.yd</a:t>
            </a:r>
            <a:r>
              <a:rPr lang="en-US" sz="1050" dirty="0">
                <a:solidFill>
                  <a:srgbClr val="435363"/>
                </a:solidFill>
                <a:latin typeface="Arial" panose="020B0604020202020204"/>
              </a:rPr>
              <a:t>. and 850 lbs./</a:t>
            </a:r>
            <a:r>
              <a:rPr lang="en-US" sz="1050" dirty="0" err="1">
                <a:solidFill>
                  <a:srgbClr val="435363"/>
                </a:solidFill>
                <a:latin typeface="Arial" panose="020B0604020202020204"/>
              </a:rPr>
              <a:t>cu.yd</a:t>
            </a:r>
            <a:r>
              <a:rPr lang="en-US" sz="1050" dirty="0">
                <a:solidFill>
                  <a:srgbClr val="435363"/>
                </a:solidFill>
                <a:latin typeface="Arial" panose="020B0604020202020204"/>
              </a:rPr>
              <a:t>.</a:t>
            </a:r>
          </a:p>
          <a:p>
            <a:pPr marL="300038" lvl="1" indent="-285750">
              <a:spcBef>
                <a:spcPts val="300"/>
              </a:spcBef>
              <a:spcAft>
                <a:spcPts val="300"/>
              </a:spcAft>
              <a:buFont typeface="Wingdings" panose="05000000000000000000" pitchFamily="2" charset="2"/>
              <a:buChar char="§"/>
            </a:pPr>
            <a:r>
              <a:rPr lang="en-US" sz="1050" dirty="0">
                <a:solidFill>
                  <a:srgbClr val="435363"/>
                </a:solidFill>
                <a:latin typeface="Arial" panose="020B0604020202020204"/>
              </a:rPr>
              <a:t>Cement reduction of 40-85 </a:t>
            </a:r>
            <a:r>
              <a:rPr lang="en-US" sz="1050" dirty="0" err="1">
                <a:solidFill>
                  <a:srgbClr val="435363"/>
                </a:solidFill>
                <a:latin typeface="Arial" panose="020B0604020202020204"/>
              </a:rPr>
              <a:t>lbs</a:t>
            </a:r>
            <a:r>
              <a:rPr lang="en-US" sz="1050" dirty="0">
                <a:solidFill>
                  <a:srgbClr val="435363"/>
                </a:solidFill>
                <a:latin typeface="Arial" panose="020B0604020202020204"/>
              </a:rPr>
              <a:t> (25-50 </a:t>
            </a:r>
            <a:r>
              <a:rPr lang="en-US" sz="1050" dirty="0" err="1">
                <a:solidFill>
                  <a:srgbClr val="435363"/>
                </a:solidFill>
                <a:latin typeface="Arial" panose="020B0604020202020204"/>
              </a:rPr>
              <a:t>lbs</a:t>
            </a:r>
            <a:r>
              <a:rPr lang="en-US" sz="1050" dirty="0">
                <a:solidFill>
                  <a:srgbClr val="435363"/>
                </a:solidFill>
                <a:latin typeface="Arial" panose="020B0604020202020204"/>
              </a:rPr>
              <a:t> CO</a:t>
            </a:r>
            <a:r>
              <a:rPr lang="en-US" sz="1050" baseline="-25000" dirty="0">
                <a:solidFill>
                  <a:srgbClr val="435363"/>
                </a:solidFill>
                <a:latin typeface="Arial" panose="020B0604020202020204"/>
              </a:rPr>
              <a:t>2</a:t>
            </a:r>
            <a:r>
              <a:rPr lang="en-US" sz="1050" dirty="0">
                <a:solidFill>
                  <a:srgbClr val="435363"/>
                </a:solidFill>
                <a:latin typeface="Arial" panose="020B0604020202020204"/>
              </a:rPr>
              <a:t>/</a:t>
            </a:r>
            <a:r>
              <a:rPr lang="en-US" sz="1050" dirty="0" err="1">
                <a:solidFill>
                  <a:srgbClr val="435363"/>
                </a:solidFill>
                <a:latin typeface="Arial" panose="020B0604020202020204"/>
              </a:rPr>
              <a:t>cu.yd</a:t>
            </a:r>
            <a:r>
              <a:rPr lang="en-US" sz="1050" dirty="0">
                <a:solidFill>
                  <a:srgbClr val="435363"/>
                </a:solidFill>
                <a:latin typeface="Arial" panose="020B0604020202020204"/>
              </a:rPr>
              <a:t>.)</a:t>
            </a:r>
          </a:p>
          <a:p>
            <a:pPr marL="300038" lvl="1" indent="-285750">
              <a:spcBef>
                <a:spcPts val="300"/>
              </a:spcBef>
              <a:spcAft>
                <a:spcPts val="300"/>
              </a:spcAft>
              <a:buFont typeface="Wingdings" panose="05000000000000000000" pitchFamily="2" charset="2"/>
              <a:buChar char="§"/>
            </a:pPr>
            <a:r>
              <a:rPr lang="en-US" sz="1050" dirty="0">
                <a:solidFill>
                  <a:srgbClr val="435363"/>
                </a:solidFill>
                <a:latin typeface="Arial" panose="020B0604020202020204"/>
              </a:rPr>
              <a:t>Same strengths at 28 days</a:t>
            </a:r>
            <a:endParaRPr lang="en-US" sz="1200" dirty="0">
              <a:solidFill>
                <a:srgbClr val="435363"/>
              </a:solidFill>
              <a:latin typeface="Arial" panose="020B0604020202020204"/>
            </a:endParaRPr>
          </a:p>
        </p:txBody>
      </p:sp>
      <p:graphicFrame>
        <p:nvGraphicFramePr>
          <p:cNvPr id="49" name="Chart 48">
            <a:extLst>
              <a:ext uri="{FF2B5EF4-FFF2-40B4-BE49-F238E27FC236}">
                <a16:creationId xmlns:a16="http://schemas.microsoft.com/office/drawing/2014/main" id="{79660EC3-98B2-4EF8-AA20-6C5DAC020AF4}"/>
              </a:ext>
              <a:ext uri="{147F2762-F138-4A5C-976F-8EAC2B608ADB}">
                <a16:predDERef xmlns:a16="http://schemas.microsoft.com/office/drawing/2014/main" pred="{3AC51D2A-D867-4B88-B3C1-EC7B476D57E7}"/>
              </a:ext>
            </a:extLst>
          </p:cNvPr>
          <p:cNvGraphicFramePr>
            <a:graphicFrameLocks/>
          </p:cNvGraphicFramePr>
          <p:nvPr/>
        </p:nvGraphicFramePr>
        <p:xfrm>
          <a:off x="4916631" y="1266103"/>
          <a:ext cx="3561987" cy="2578147"/>
        </p:xfrm>
        <a:graphic>
          <a:graphicData uri="http://schemas.openxmlformats.org/drawingml/2006/chart">
            <c:chart xmlns:c="http://schemas.openxmlformats.org/drawingml/2006/chart" xmlns:r="http://schemas.openxmlformats.org/officeDocument/2006/relationships" r:id="rId2"/>
          </a:graphicData>
        </a:graphic>
      </p:graphicFrame>
      <p:cxnSp>
        <p:nvCxnSpPr>
          <p:cNvPr id="50" name="Straight Connector 49">
            <a:extLst>
              <a:ext uri="{FF2B5EF4-FFF2-40B4-BE49-F238E27FC236}">
                <a16:creationId xmlns:a16="http://schemas.microsoft.com/office/drawing/2014/main" id="{74FC398B-0618-4223-877B-CA07BCF70EA9}"/>
              </a:ext>
            </a:extLst>
          </p:cNvPr>
          <p:cNvCxnSpPr>
            <a:cxnSpLocks/>
          </p:cNvCxnSpPr>
          <p:nvPr/>
        </p:nvCxnSpPr>
        <p:spPr>
          <a:xfrm>
            <a:off x="5590885" y="2063367"/>
            <a:ext cx="2720109"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1" name="Chart 50">
            <a:extLst>
              <a:ext uri="{FF2B5EF4-FFF2-40B4-BE49-F238E27FC236}">
                <a16:creationId xmlns:a16="http://schemas.microsoft.com/office/drawing/2014/main" id="{B3C91109-2FF5-4D65-9E43-2DAECC85687C}"/>
              </a:ext>
            </a:extLst>
          </p:cNvPr>
          <p:cNvGraphicFramePr>
            <a:graphicFrameLocks noGrp="1"/>
          </p:cNvGraphicFramePr>
          <p:nvPr>
            <p:extLst>
              <p:ext uri="{D42A27DB-BD31-4B8C-83A1-F6EECF244321}">
                <p14:modId xmlns:p14="http://schemas.microsoft.com/office/powerpoint/2010/main" val="1653399287"/>
              </p:ext>
            </p:extLst>
          </p:nvPr>
        </p:nvGraphicFramePr>
        <p:xfrm>
          <a:off x="4916631" y="3926558"/>
          <a:ext cx="3611627" cy="206025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AC0A10B-BCCF-7BBD-BF0C-72E8909BF756}"/>
              </a:ext>
            </a:extLst>
          </p:cNvPr>
          <p:cNvSpPr txBox="1"/>
          <p:nvPr/>
        </p:nvSpPr>
        <p:spPr>
          <a:xfrm>
            <a:off x="6922456" y="3279017"/>
            <a:ext cx="321796" cy="92333"/>
          </a:xfrm>
          <a:prstGeom prst="rect">
            <a:avLst/>
          </a:prstGeom>
          <a:solidFill>
            <a:schemeClr val="bg1">
              <a:lumMod val="95000"/>
            </a:schemeClr>
          </a:solidFill>
        </p:spPr>
        <p:txBody>
          <a:bodyPr wrap="square" lIns="0" tIns="0" rIns="0" bIns="0" rtlCol="0" anchor="t">
            <a:spAutoFit/>
          </a:bodyPr>
          <a:lstStyle/>
          <a:p>
            <a:pPr algn="l"/>
            <a:r>
              <a:rPr lang="en-US" sz="600">
                <a:solidFill>
                  <a:schemeClr val="tx1">
                    <a:lumMod val="65000"/>
                    <a:lumOff val="35000"/>
                  </a:schemeClr>
                </a:solidFill>
                <a:cs typeface="Arial"/>
              </a:rPr>
              <a:t>with</a:t>
            </a:r>
          </a:p>
        </p:txBody>
      </p:sp>
      <p:sp>
        <p:nvSpPr>
          <p:cNvPr id="9" name="TextBox 8">
            <a:extLst>
              <a:ext uri="{FF2B5EF4-FFF2-40B4-BE49-F238E27FC236}">
                <a16:creationId xmlns:a16="http://schemas.microsoft.com/office/drawing/2014/main" id="{AF5C23C6-A448-ED3D-6703-AFBFE55DC03D}"/>
              </a:ext>
            </a:extLst>
          </p:cNvPr>
          <p:cNvSpPr txBox="1"/>
          <p:nvPr/>
        </p:nvSpPr>
        <p:spPr>
          <a:xfrm>
            <a:off x="7471096" y="3279016"/>
            <a:ext cx="321796" cy="92333"/>
          </a:xfrm>
          <a:prstGeom prst="rect">
            <a:avLst/>
          </a:prstGeom>
          <a:solidFill>
            <a:schemeClr val="bg1">
              <a:lumMod val="95000"/>
            </a:schemeClr>
          </a:solidFill>
        </p:spPr>
        <p:txBody>
          <a:bodyPr wrap="square" lIns="0" tIns="0" rIns="0" bIns="0" rtlCol="0" anchor="t">
            <a:spAutoFit/>
          </a:bodyPr>
          <a:lstStyle/>
          <a:p>
            <a:pPr algn="l"/>
            <a:r>
              <a:rPr lang="en-US" sz="600">
                <a:solidFill>
                  <a:schemeClr val="tx1">
                    <a:lumMod val="65000"/>
                    <a:lumOff val="35000"/>
                  </a:schemeClr>
                </a:solidFill>
                <a:cs typeface="Arial"/>
              </a:rPr>
              <a:t>with</a:t>
            </a:r>
          </a:p>
        </p:txBody>
      </p:sp>
      <p:sp>
        <p:nvSpPr>
          <p:cNvPr id="10" name="TextBox 9">
            <a:extLst>
              <a:ext uri="{FF2B5EF4-FFF2-40B4-BE49-F238E27FC236}">
                <a16:creationId xmlns:a16="http://schemas.microsoft.com/office/drawing/2014/main" id="{E8AEB728-840C-3F6D-F27E-18A7A9AE4D7C}"/>
              </a:ext>
            </a:extLst>
          </p:cNvPr>
          <p:cNvSpPr txBox="1"/>
          <p:nvPr/>
        </p:nvSpPr>
        <p:spPr>
          <a:xfrm>
            <a:off x="6448565" y="5775951"/>
            <a:ext cx="485626" cy="92333"/>
          </a:xfrm>
          <a:prstGeom prst="rect">
            <a:avLst/>
          </a:prstGeom>
          <a:solidFill>
            <a:schemeClr val="bg1">
              <a:lumMod val="95000"/>
            </a:schemeClr>
          </a:solidFill>
        </p:spPr>
        <p:txBody>
          <a:bodyPr wrap="square" lIns="0" tIns="0" rIns="0" bIns="0" rtlCol="0" anchor="t">
            <a:spAutoFit/>
          </a:bodyPr>
          <a:lstStyle/>
          <a:p>
            <a:r>
              <a:rPr lang="en-US" sz="600">
                <a:solidFill>
                  <a:schemeClr val="tx1">
                    <a:lumMod val="65000"/>
                    <a:lumOff val="35000"/>
                  </a:schemeClr>
                </a:solidFill>
                <a:cs typeface="Arial"/>
              </a:rPr>
              <a:t>Str. Enhancer</a:t>
            </a:r>
          </a:p>
        </p:txBody>
      </p:sp>
      <p:sp>
        <p:nvSpPr>
          <p:cNvPr id="12" name="TextBox 11">
            <a:extLst>
              <a:ext uri="{FF2B5EF4-FFF2-40B4-BE49-F238E27FC236}">
                <a16:creationId xmlns:a16="http://schemas.microsoft.com/office/drawing/2014/main" id="{5CEBE73F-51B6-12B7-0E12-D6B2C1A1BF1D}"/>
              </a:ext>
            </a:extLst>
          </p:cNvPr>
          <p:cNvSpPr txBox="1"/>
          <p:nvPr/>
        </p:nvSpPr>
        <p:spPr>
          <a:xfrm>
            <a:off x="7543073" y="5775951"/>
            <a:ext cx="485626" cy="92333"/>
          </a:xfrm>
          <a:prstGeom prst="rect">
            <a:avLst/>
          </a:prstGeom>
          <a:solidFill>
            <a:schemeClr val="bg1">
              <a:lumMod val="95000"/>
            </a:schemeClr>
          </a:solidFill>
        </p:spPr>
        <p:txBody>
          <a:bodyPr wrap="square" lIns="0" tIns="0" rIns="0" bIns="0" rtlCol="0" anchor="t">
            <a:spAutoFit/>
          </a:bodyPr>
          <a:lstStyle/>
          <a:p>
            <a:r>
              <a:rPr lang="en-US" sz="600">
                <a:solidFill>
                  <a:schemeClr val="tx1">
                    <a:lumMod val="65000"/>
                    <a:lumOff val="35000"/>
                  </a:schemeClr>
                </a:solidFill>
                <a:cs typeface="Arial"/>
              </a:rPr>
              <a:t>Str. Enhancer</a:t>
            </a:r>
          </a:p>
        </p:txBody>
      </p:sp>
    </p:spTree>
    <p:extLst>
      <p:ext uri="{BB962C8B-B14F-4D97-AF65-F5344CB8AC3E}">
        <p14:creationId xmlns:p14="http://schemas.microsoft.com/office/powerpoint/2010/main" val="3398049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136526" y="71440"/>
            <a:ext cx="10515600" cy="2852737"/>
          </a:xfrm>
        </p:spPr>
        <p:txBody>
          <a:bodyPr/>
          <a:lstStyle/>
          <a:p>
            <a:r>
              <a:rPr lang="de-CH" dirty="0" err="1"/>
              <a:t>Corrosion</a:t>
            </a:r>
            <a:r>
              <a:rPr lang="de-CH" dirty="0"/>
              <a:t> Inhibitors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138327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371475" y="1157287"/>
            <a:ext cx="10515600" cy="1325563"/>
          </a:xfrm>
        </p:spPr>
        <p:txBody>
          <a:bodyPr/>
          <a:lstStyle/>
          <a:p>
            <a:r>
              <a:rPr lang="en-US" b="1" dirty="0">
                <a:solidFill>
                  <a:schemeClr val="accent1">
                    <a:lumMod val="75000"/>
                  </a:schemeClr>
                </a:solidFill>
              </a:rPr>
              <a:t>Corrosion Inhibitors</a:t>
            </a:r>
          </a:p>
        </p:txBody>
      </p:sp>
      <p:sp>
        <p:nvSpPr>
          <p:cNvPr id="103426" name="Rectangle 3"/>
          <p:cNvSpPr>
            <a:spLocks noGrp="1" noChangeArrowheads="1"/>
          </p:cNvSpPr>
          <p:nvPr>
            <p:ph idx="1"/>
          </p:nvPr>
        </p:nvSpPr>
        <p:spPr>
          <a:xfrm>
            <a:off x="371475" y="2541271"/>
            <a:ext cx="10515600" cy="3159442"/>
          </a:xfrm>
        </p:spPr>
        <p:txBody>
          <a:bodyPr>
            <a:normAutofit lnSpcReduction="10000"/>
          </a:bodyPr>
          <a:lstStyle/>
          <a:p>
            <a:r>
              <a:rPr lang="en-US" dirty="0"/>
              <a:t>How they work</a:t>
            </a:r>
          </a:p>
          <a:p>
            <a:pPr lvl="1"/>
            <a:r>
              <a:rPr lang="en-US" dirty="0"/>
              <a:t>Passive film enhances the protection of reinforcing steel from corrosion in the concrete</a:t>
            </a:r>
          </a:p>
          <a:p>
            <a:pPr lvl="1"/>
            <a:r>
              <a:rPr lang="en-US" dirty="0"/>
              <a:t>Generally, corrosion inhibitors are not needed to protect steel reinforcing, due to the passivating effect of the high pH in the concrete. </a:t>
            </a:r>
          </a:p>
          <a:p>
            <a:r>
              <a:rPr lang="en-US" dirty="0"/>
              <a:t>Effects on Concrete</a:t>
            </a:r>
          </a:p>
          <a:p>
            <a:pPr lvl="1"/>
            <a:r>
              <a:rPr lang="en-US" dirty="0"/>
              <a:t>May accelerate initial set</a:t>
            </a:r>
          </a:p>
          <a:p>
            <a:pPr lvl="1"/>
            <a:r>
              <a:rPr lang="en-US" dirty="0"/>
              <a:t>May improve early age strength</a:t>
            </a:r>
          </a:p>
          <a:p>
            <a:pPr lvl="1"/>
            <a:endParaRPr lang="en-US" dirty="0"/>
          </a:p>
        </p:txBody>
      </p:sp>
    </p:spTree>
    <p:extLst>
      <p:ext uri="{BB962C8B-B14F-4D97-AF65-F5344CB8AC3E}">
        <p14:creationId xmlns:p14="http://schemas.microsoft.com/office/powerpoint/2010/main" val="1925228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257175" y="830331"/>
            <a:ext cx="10515600" cy="1325563"/>
          </a:xfrm>
        </p:spPr>
        <p:txBody>
          <a:bodyPr/>
          <a:lstStyle/>
          <a:p>
            <a:r>
              <a:rPr lang="en-US" b="1" dirty="0">
                <a:solidFill>
                  <a:schemeClr val="accent1">
                    <a:lumMod val="75000"/>
                  </a:schemeClr>
                </a:solidFill>
              </a:rPr>
              <a:t>Corrosion Inhibitors</a:t>
            </a:r>
          </a:p>
        </p:txBody>
      </p:sp>
      <p:sp>
        <p:nvSpPr>
          <p:cNvPr id="105474" name="Rectangle 3"/>
          <p:cNvSpPr>
            <a:spLocks noGrp="1" noChangeArrowheads="1"/>
          </p:cNvSpPr>
          <p:nvPr>
            <p:ph idx="1"/>
          </p:nvPr>
        </p:nvSpPr>
        <p:spPr>
          <a:xfrm>
            <a:off x="595105" y="2316542"/>
            <a:ext cx="4367420" cy="4351338"/>
          </a:xfrm>
        </p:spPr>
        <p:txBody>
          <a:bodyPr>
            <a:normAutofit/>
          </a:bodyPr>
          <a:lstStyle/>
          <a:p>
            <a:r>
              <a:rPr lang="en-US" sz="3600" dirty="0"/>
              <a:t>Control Corrosion of Steel Reinforcement</a:t>
            </a:r>
          </a:p>
          <a:p>
            <a:r>
              <a:rPr lang="en-US" sz="3600" dirty="0"/>
              <a:t>Dosage dependent on anticipated chloride loading </a:t>
            </a:r>
          </a:p>
        </p:txBody>
      </p:sp>
      <p:pic>
        <p:nvPicPr>
          <p:cNvPr id="105475" name="Picture 4" descr="Fig_6_16"/>
          <p:cNvPicPr>
            <a:picLocks noChangeAspect="1" noChangeArrowheads="1"/>
          </p:cNvPicPr>
          <p:nvPr/>
        </p:nvPicPr>
        <p:blipFill>
          <a:blip r:embed="rId3" cstate="print">
            <a:lum bright="-4000" contrast="-14000"/>
          </a:blip>
          <a:srcRect l="2040" t="1805" r="960" b="1805"/>
          <a:stretch>
            <a:fillRect/>
          </a:stretch>
        </p:blipFill>
        <p:spPr bwMode="auto">
          <a:xfrm>
            <a:off x="5937457" y="2155894"/>
            <a:ext cx="4992688" cy="3295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2095183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374651" y="2"/>
            <a:ext cx="10515600" cy="2852737"/>
          </a:xfrm>
        </p:spPr>
        <p:txBody>
          <a:bodyPr/>
          <a:lstStyle/>
          <a:p>
            <a:r>
              <a:rPr lang="en-US" dirty="0"/>
              <a:t>Lubricants and Surfactants</a:t>
            </a:r>
            <a:endParaRPr lang="de-CH"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92816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257175" y="891065"/>
            <a:ext cx="10515600" cy="1325563"/>
          </a:xfrm>
        </p:spPr>
        <p:txBody>
          <a:bodyPr/>
          <a:lstStyle/>
          <a:p>
            <a:r>
              <a:rPr lang="en-US" b="1" dirty="0">
                <a:solidFill>
                  <a:schemeClr val="accent1">
                    <a:lumMod val="75000"/>
                  </a:schemeClr>
                </a:solidFill>
              </a:rPr>
              <a:t>Lubricants &amp; Surfactants (</a:t>
            </a:r>
            <a:r>
              <a:rPr lang="en-US" b="1" dirty="0" err="1">
                <a:solidFill>
                  <a:schemeClr val="accent1">
                    <a:lumMod val="75000"/>
                  </a:schemeClr>
                </a:solidFill>
              </a:rPr>
              <a:t>Drycast</a:t>
            </a:r>
            <a:r>
              <a:rPr lang="en-US" b="1" dirty="0">
                <a:solidFill>
                  <a:schemeClr val="accent1">
                    <a:lumMod val="75000"/>
                  </a:schemeClr>
                </a:solidFill>
              </a:rPr>
              <a:t>)</a:t>
            </a:r>
          </a:p>
        </p:txBody>
      </p:sp>
      <p:sp>
        <p:nvSpPr>
          <p:cNvPr id="121858" name="Rectangle 3"/>
          <p:cNvSpPr>
            <a:spLocks noGrp="1" noChangeArrowheads="1"/>
          </p:cNvSpPr>
          <p:nvPr>
            <p:ph idx="1"/>
          </p:nvPr>
        </p:nvSpPr>
        <p:spPr>
          <a:xfrm>
            <a:off x="685800" y="1917148"/>
            <a:ext cx="7886700" cy="4351338"/>
          </a:xfrm>
        </p:spPr>
        <p:txBody>
          <a:bodyPr/>
          <a:lstStyle/>
          <a:p>
            <a:r>
              <a:rPr lang="en-US" dirty="0"/>
              <a:t>How they work</a:t>
            </a:r>
          </a:p>
          <a:p>
            <a:pPr lvl="1"/>
            <a:r>
              <a:rPr lang="en-US" dirty="0"/>
              <a:t>Decreases surface friction and therefore aids in stripping forms</a:t>
            </a:r>
          </a:p>
          <a:p>
            <a:pPr lvl="1"/>
            <a:r>
              <a:rPr lang="en-US" dirty="0"/>
              <a:t>Increased reaction to vibration</a:t>
            </a:r>
          </a:p>
          <a:p>
            <a:pPr lvl="1"/>
            <a:r>
              <a:rPr lang="en-US" dirty="0"/>
              <a:t>Improved moisture retention</a:t>
            </a:r>
          </a:p>
          <a:p>
            <a:pPr lvl="1"/>
            <a:r>
              <a:rPr lang="en-US" dirty="0"/>
              <a:t>Improved production efficiency</a:t>
            </a:r>
          </a:p>
          <a:p>
            <a:r>
              <a:rPr lang="en-US" dirty="0"/>
              <a:t>Effects on Concrete</a:t>
            </a:r>
          </a:p>
          <a:p>
            <a:pPr lvl="1"/>
            <a:r>
              <a:rPr lang="en-US" dirty="0"/>
              <a:t>Can improve appearance</a:t>
            </a:r>
          </a:p>
          <a:p>
            <a:pPr lvl="1"/>
            <a:r>
              <a:rPr lang="en-US" dirty="0"/>
              <a:t>Improved water tolerance</a:t>
            </a:r>
          </a:p>
          <a:p>
            <a:pPr lvl="1"/>
            <a:r>
              <a:rPr lang="en-US" dirty="0"/>
              <a:t>Increase in surface paste</a:t>
            </a:r>
          </a:p>
          <a:p>
            <a:pPr lvl="1"/>
            <a:endParaRPr lang="en-US" dirty="0"/>
          </a:p>
        </p:txBody>
      </p:sp>
    </p:spTree>
    <p:extLst>
      <p:ext uri="{BB962C8B-B14F-4D97-AF65-F5344CB8AC3E}">
        <p14:creationId xmlns:p14="http://schemas.microsoft.com/office/powerpoint/2010/main" val="1869780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Picture 028"/>
          <p:cNvPicPr>
            <a:picLocks noGrp="1" noChangeAspect="1" noChangeArrowheads="1"/>
          </p:cNvPicPr>
          <p:nvPr>
            <p:ph type="body" idx="4294967295"/>
          </p:nvPr>
        </p:nvPicPr>
        <p:blipFill>
          <a:blip r:embed="rId3" cstate="print"/>
          <a:srcRect/>
          <a:stretch>
            <a:fillRect/>
          </a:stretch>
        </p:blipFill>
        <p:spPr>
          <a:xfrm>
            <a:off x="4294403" y="3734017"/>
            <a:ext cx="2630676" cy="2590584"/>
          </a:xfrm>
          <a:prstGeom prst="rect">
            <a:avLst/>
          </a:prstGeom>
          <a:ln>
            <a:noFill/>
          </a:ln>
          <a:effectLst>
            <a:outerShdw blurRad="190500" algn="tl" rotWithShape="0">
              <a:srgbClr val="000000">
                <a:alpha val="70000"/>
              </a:srgbClr>
            </a:outerShdw>
          </a:effectLst>
        </p:spPr>
      </p:pic>
      <p:pic>
        <p:nvPicPr>
          <p:cNvPr id="123907" name="Picture 5" descr="Pipe9"/>
          <p:cNvPicPr>
            <a:picLocks noChangeAspect="1" noChangeArrowheads="1"/>
          </p:cNvPicPr>
          <p:nvPr/>
        </p:nvPicPr>
        <p:blipFill>
          <a:blip r:embed="rId4" cstate="print"/>
          <a:srcRect/>
          <a:stretch>
            <a:fillRect/>
          </a:stretch>
        </p:blipFill>
        <p:spPr bwMode="auto">
          <a:xfrm>
            <a:off x="7659158" y="2062693"/>
            <a:ext cx="4267200" cy="3819525"/>
          </a:xfrm>
          <a:prstGeom prst="rect">
            <a:avLst/>
          </a:prstGeom>
          <a:ln>
            <a:noFill/>
          </a:ln>
          <a:effectLst>
            <a:outerShdw blurRad="190500" algn="tl" rotWithShape="0">
              <a:srgbClr val="000000">
                <a:alpha val="70000"/>
              </a:srgbClr>
            </a:outerShdw>
          </a:effectLst>
        </p:spPr>
      </p:pic>
      <p:pic>
        <p:nvPicPr>
          <p:cNvPr id="123908" name="Picture 6" descr="Pipe5"/>
          <p:cNvPicPr>
            <a:picLocks noChangeAspect="1" noChangeArrowheads="1"/>
          </p:cNvPicPr>
          <p:nvPr/>
        </p:nvPicPr>
        <p:blipFill>
          <a:blip r:embed="rId5" cstate="print"/>
          <a:srcRect/>
          <a:stretch>
            <a:fillRect/>
          </a:stretch>
        </p:blipFill>
        <p:spPr bwMode="auto">
          <a:xfrm>
            <a:off x="5432812" y="1233245"/>
            <a:ext cx="2059488" cy="2366961"/>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711DE254-49DF-47A5-8954-3657B6F6EB99}"/>
              </a:ext>
            </a:extLst>
          </p:cNvPr>
          <p:cNvSpPr txBox="1"/>
          <p:nvPr/>
        </p:nvSpPr>
        <p:spPr>
          <a:xfrm>
            <a:off x="170079" y="1247290"/>
            <a:ext cx="5524500" cy="2739211"/>
          </a:xfrm>
          <a:prstGeom prst="rect">
            <a:avLst/>
          </a:prstGeom>
          <a:noFill/>
        </p:spPr>
        <p:txBody>
          <a:bodyPr wrap="square" rtlCol="0">
            <a:spAutoFit/>
          </a:bodyPr>
          <a:lstStyle/>
          <a:p>
            <a:r>
              <a:rPr lang="en-US" sz="4400" b="1" dirty="0">
                <a:solidFill>
                  <a:schemeClr val="accent1">
                    <a:lumMod val="75000"/>
                  </a:schemeClr>
                </a:solidFill>
                <a:latin typeface="Calibri Light" panose="020F0302020204030204" pitchFamily="34" charset="0"/>
                <a:cs typeface="Calibri Light" panose="020F0302020204030204" pitchFamily="34" charset="0"/>
              </a:rPr>
              <a:t>Dry Cast Admixtures</a:t>
            </a:r>
          </a:p>
          <a:p>
            <a:pPr marL="642366" lvl="1" indent="-285750">
              <a:buFont typeface="Arial" panose="020B0604020202020204" pitchFamily="34" charset="0"/>
              <a:buChar char="•"/>
            </a:pPr>
            <a:r>
              <a:rPr lang="en-US" sz="3200" dirty="0"/>
              <a:t>Reduction in Cracking</a:t>
            </a:r>
          </a:p>
          <a:p>
            <a:pPr marL="642366" lvl="1" indent="-285750">
              <a:buFont typeface="Arial" panose="020B0604020202020204" pitchFamily="34" charset="0"/>
              <a:buChar char="•"/>
            </a:pPr>
            <a:r>
              <a:rPr lang="en-US" sz="3200" dirty="0"/>
              <a:t>Improved surface swipe</a:t>
            </a:r>
          </a:p>
          <a:p>
            <a:pPr marL="642366" lvl="1" indent="-285750">
              <a:buFont typeface="Arial" panose="020B0604020202020204" pitchFamily="34" charset="0"/>
              <a:buChar char="•"/>
            </a:pPr>
            <a:r>
              <a:rPr lang="en-US" sz="3200" dirty="0"/>
              <a:t>Sharper joints</a:t>
            </a:r>
          </a:p>
          <a:p>
            <a:pPr marL="642366" lvl="1" indent="-285750">
              <a:buFont typeface="Arial" panose="020B0604020202020204" pitchFamily="34" charset="0"/>
              <a:buChar char="•"/>
            </a:pPr>
            <a:r>
              <a:rPr lang="en-US" sz="3200" dirty="0"/>
              <a:t>Reduced repair</a:t>
            </a:r>
          </a:p>
        </p:txBody>
      </p:sp>
    </p:spTree>
    <p:extLst>
      <p:ext uri="{BB962C8B-B14F-4D97-AF65-F5344CB8AC3E}">
        <p14:creationId xmlns:p14="http://schemas.microsoft.com/office/powerpoint/2010/main" val="397012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A6CCD-E365-74C2-9700-7EB56F7E4AF2}"/>
              </a:ext>
            </a:extLst>
          </p:cNvPr>
          <p:cNvSpPr>
            <a:spLocks noGrp="1"/>
          </p:cNvSpPr>
          <p:nvPr>
            <p:ph idx="1"/>
          </p:nvPr>
        </p:nvSpPr>
        <p:spPr>
          <a:xfrm>
            <a:off x="838200" y="3017521"/>
            <a:ext cx="4966252" cy="3159442"/>
          </a:xfrm>
        </p:spPr>
        <p:txBody>
          <a:bodyPr>
            <a:normAutofit fontScale="92500" lnSpcReduction="10000"/>
          </a:bodyPr>
          <a:lstStyle/>
          <a:p>
            <a:pPr marL="0" indent="0">
              <a:buNone/>
              <a:tabLst>
                <a:tab pos="4857750" algn="l"/>
              </a:tabLst>
            </a:pPr>
            <a:r>
              <a:rPr lang="en-US" b="1" u="sng" dirty="0"/>
              <a:t>Chemical Admixture </a:t>
            </a:r>
            <a:r>
              <a:rPr lang="en-US" b="1" dirty="0"/>
              <a:t>- a liquid, or dispersible powder, used as an ingredient in a cementitious mixture to improve its economy and/or properties in the plastic and/or hardened state.</a:t>
            </a:r>
          </a:p>
          <a:p>
            <a:pPr marL="0" indent="0">
              <a:buNone/>
              <a:tabLst>
                <a:tab pos="4857750" algn="l"/>
              </a:tabLst>
            </a:pPr>
            <a:r>
              <a:rPr lang="en-US" altLang="en-US" b="1" dirty="0">
                <a:latin typeface="Times New Roman" panose="02020603050405020304" pitchFamily="18" charset="0"/>
              </a:rPr>
              <a:t>	</a:t>
            </a:r>
          </a:p>
          <a:p>
            <a:pPr marL="0" indent="0" algn="r">
              <a:buNone/>
              <a:tabLst>
                <a:tab pos="4857750" algn="l"/>
              </a:tabLst>
            </a:pPr>
            <a:r>
              <a:rPr lang="en-US" altLang="en-US" sz="2000" b="1" dirty="0">
                <a:latin typeface="Arial" panose="020B0604020202020204" pitchFamily="34" charset="0"/>
                <a:cs typeface="Arial" panose="020B0604020202020204" pitchFamily="34" charset="0"/>
              </a:rPr>
              <a:t>	(ACI 212)</a:t>
            </a:r>
          </a:p>
          <a:p>
            <a:pPr marL="0" indent="0">
              <a:buNone/>
              <a:tabLst>
                <a:tab pos="4857750" algn="l"/>
              </a:tabLst>
            </a:pPr>
            <a:endParaRPr lang="en-US" altLang="en-US" sz="2400" b="1" dirty="0">
              <a:latin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AFC0CEFB-3D24-16DB-7643-CC2A5E9BB598}"/>
              </a:ext>
            </a:extLst>
          </p:cNvPr>
          <p:cNvSpPr>
            <a:spLocks noGrp="1"/>
          </p:cNvSpPr>
          <p:nvPr>
            <p:ph type="title"/>
          </p:nvPr>
        </p:nvSpPr>
        <p:spPr/>
        <p:txBody>
          <a:bodyPr/>
          <a:lstStyle/>
          <a:p>
            <a:r>
              <a:rPr lang="en-US" altLang="en-US" sz="4400" b="1" dirty="0">
                <a:solidFill>
                  <a:schemeClr val="accent1">
                    <a:lumMod val="75000"/>
                  </a:schemeClr>
                </a:solidFill>
              </a:rPr>
              <a:t>Admixtures What Are They?</a:t>
            </a:r>
            <a:endParaRPr lang="en-US" dirty="0"/>
          </a:p>
        </p:txBody>
      </p:sp>
      <p:pic>
        <p:nvPicPr>
          <p:cNvPr id="6" name="Picture 4">
            <a:extLst>
              <a:ext uri="{FF2B5EF4-FFF2-40B4-BE49-F238E27FC236}">
                <a16:creationId xmlns:a16="http://schemas.microsoft.com/office/drawing/2014/main" id="{309F4B55-7D27-BAD8-BBA8-4BBD13DB6E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100" y="2692285"/>
            <a:ext cx="3484678" cy="348467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09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2083" name="Group 3"/>
          <p:cNvGraphicFramePr>
            <a:graphicFrameLocks noGrp="1"/>
          </p:cNvGraphicFramePr>
          <p:nvPr/>
        </p:nvGraphicFramePr>
        <p:xfrm>
          <a:off x="3235569" y="2038293"/>
          <a:ext cx="5720862" cy="4402138"/>
        </p:xfrm>
        <a:graphic>
          <a:graphicData uri="http://schemas.openxmlformats.org/drawingml/2006/table">
            <a:tbl>
              <a:tblPr>
                <a:tableStyleId>{8A107856-5554-42FB-B03E-39F5DBC370BA}</a:tableStyleId>
              </a:tblPr>
              <a:tblGrid>
                <a:gridCol w="2063262">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4402138">
                <a:tc>
                  <a:txBody>
                    <a:bodyPr/>
                    <a:lstStyle/>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C 494</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C 260</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D 98</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C 869</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C 1141</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C 1017</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C 937</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ASTM C 979</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GB" sz="2000" b="0" i="0" u="none" strike="noStrike" cap="none" normalizeH="0" baseline="0" dirty="0">
                        <a:ln>
                          <a:noFill/>
                        </a:ln>
                        <a:solidFill>
                          <a:schemeClr val="tx1"/>
                        </a:solidFill>
                        <a:effectLst/>
                        <a:latin typeface="Arial" charset="0"/>
                      </a:endParaRPr>
                    </a:p>
                  </a:txBody>
                  <a:tcPr marL="84406" marR="84406" anchor="ctr" horzOverflow="overflow"/>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Chemical Admixtures</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Air-entraining Admixtures</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Calcium Chloride</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Foaming Agents</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Admixture for </a:t>
                      </a:r>
                      <a:r>
                        <a:rPr kumimoji="0" lang="en-GB" sz="2000" u="none" strike="noStrike" cap="none" normalizeH="0" baseline="0" dirty="0" err="1">
                          <a:ln>
                            <a:noFill/>
                          </a:ln>
                          <a:effectLst/>
                        </a:rPr>
                        <a:t>Shotcrete</a:t>
                      </a:r>
                      <a:endParaRPr kumimoji="0" lang="en-GB" sz="2000" u="none" strike="noStrike" cap="none" normalizeH="0" baseline="0" dirty="0">
                        <a:ln>
                          <a:noFill/>
                        </a:ln>
                        <a:effectLst/>
                      </a:endParaRP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Flowing Concrete</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Grout </a:t>
                      </a:r>
                      <a:r>
                        <a:rPr kumimoji="0" lang="en-GB" sz="2000" u="none" strike="noStrike" cap="none" normalizeH="0" baseline="0" dirty="0" err="1">
                          <a:ln>
                            <a:noFill/>
                          </a:ln>
                          <a:effectLst/>
                        </a:rPr>
                        <a:t>Fluidifier</a:t>
                      </a:r>
                      <a:endParaRPr kumimoji="0" lang="en-GB" sz="2000" u="none" strike="noStrike" cap="none" normalizeH="0" baseline="0" dirty="0">
                        <a:ln>
                          <a:noFill/>
                        </a:ln>
                        <a:effectLst/>
                      </a:endParaRP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Char char="§"/>
                        <a:tabLst/>
                      </a:pPr>
                      <a:r>
                        <a:rPr kumimoji="0" lang="en-GB" sz="2000" u="none" strike="noStrike" cap="none" normalizeH="0" baseline="0" dirty="0">
                          <a:ln>
                            <a:noFill/>
                          </a:ln>
                          <a:effectLst/>
                        </a:rPr>
                        <a:t>  Pigments</a:t>
                      </a:r>
                    </a:p>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GB" sz="2000" b="0" i="0" u="none" strike="noStrike" cap="none" normalizeH="0" baseline="0" dirty="0">
                        <a:ln>
                          <a:noFill/>
                        </a:ln>
                        <a:solidFill>
                          <a:schemeClr val="tx1"/>
                        </a:solidFill>
                        <a:effectLst/>
                        <a:latin typeface="Arial" charset="0"/>
                      </a:endParaRPr>
                    </a:p>
                  </a:txBody>
                  <a:tcPr marL="84406" marR="84406" anchor="ctr" horzOverflow="overflow"/>
                </a:tc>
                <a:extLst>
                  <a:ext uri="{0D108BD9-81ED-4DB2-BD59-A6C34878D82A}">
                    <a16:rowId xmlns:a16="http://schemas.microsoft.com/office/drawing/2014/main" val="10000"/>
                  </a:ext>
                </a:extLst>
              </a:tr>
            </a:tbl>
          </a:graphicData>
        </a:graphic>
      </p:graphicFrame>
      <p:sp>
        <p:nvSpPr>
          <p:cNvPr id="126985" name="Rectangle 11"/>
          <p:cNvSpPr>
            <a:spLocks noGrp="1" noChangeArrowheads="1"/>
          </p:cNvSpPr>
          <p:nvPr>
            <p:ph type="title"/>
          </p:nvPr>
        </p:nvSpPr>
        <p:spPr>
          <a:xfrm>
            <a:off x="219075" y="980960"/>
            <a:ext cx="10515600" cy="1325563"/>
          </a:xfrm>
        </p:spPr>
        <p:txBody>
          <a:bodyPr/>
          <a:lstStyle/>
          <a:p>
            <a:r>
              <a:rPr lang="en-US" b="1" dirty="0">
                <a:solidFill>
                  <a:schemeClr val="accent1">
                    <a:lumMod val="75000"/>
                  </a:schemeClr>
                </a:solidFill>
              </a:rPr>
              <a:t>Current Admixture Standards</a:t>
            </a:r>
          </a:p>
        </p:txBody>
      </p:sp>
    </p:spTree>
    <p:extLst>
      <p:ext uri="{BB962C8B-B14F-4D97-AF65-F5344CB8AC3E}">
        <p14:creationId xmlns:p14="http://schemas.microsoft.com/office/powerpoint/2010/main" val="3578614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4294967295"/>
          </p:nvPr>
        </p:nvSpPr>
        <p:spPr>
          <a:xfrm>
            <a:off x="1362075" y="1257301"/>
            <a:ext cx="9144000" cy="990600"/>
          </a:xfrm>
        </p:spPr>
        <p:txBody>
          <a:bodyPr/>
          <a:lstStyle/>
          <a:p>
            <a:pPr algn="ctr">
              <a:buFontTx/>
              <a:buNone/>
            </a:pPr>
            <a:r>
              <a:rPr lang="en-GB" b="1" dirty="0">
                <a:solidFill>
                  <a:schemeClr val="accent1">
                    <a:lumMod val="75000"/>
                  </a:schemeClr>
                </a:solidFill>
              </a:rPr>
              <a:t>Admixtures can be used to modify various fresh and hardened concrete properties:</a:t>
            </a:r>
          </a:p>
        </p:txBody>
      </p:sp>
      <p:graphicFrame>
        <p:nvGraphicFramePr>
          <p:cNvPr id="13328" name="Group 16"/>
          <p:cNvGraphicFramePr>
            <a:graphicFrameLocks noGrp="1"/>
          </p:cNvGraphicFramePr>
          <p:nvPr/>
        </p:nvGraphicFramePr>
        <p:xfrm>
          <a:off x="2367756" y="2324100"/>
          <a:ext cx="7456488" cy="4047808"/>
        </p:xfrm>
        <a:graphic>
          <a:graphicData uri="http://schemas.openxmlformats.org/drawingml/2006/table">
            <a:tbl>
              <a:tblPr>
                <a:tableStyleId>{8A107856-5554-42FB-B03E-39F5DBC370BA}</a:tableStyleId>
              </a:tblPr>
              <a:tblGrid>
                <a:gridCol w="3727450">
                  <a:extLst>
                    <a:ext uri="{9D8B030D-6E8A-4147-A177-3AD203B41FA5}">
                      <a16:colId xmlns:a16="http://schemas.microsoft.com/office/drawing/2014/main" val="20000"/>
                    </a:ext>
                  </a:extLst>
                </a:gridCol>
                <a:gridCol w="3729038">
                  <a:extLst>
                    <a:ext uri="{9D8B030D-6E8A-4147-A177-3AD203B41FA5}">
                      <a16:colId xmlns:a16="http://schemas.microsoft.com/office/drawing/2014/main" val="20001"/>
                    </a:ext>
                  </a:extLst>
                </a:gridCol>
              </a:tblGrid>
              <a:tr h="496888">
                <a:tc>
                  <a:txBody>
                    <a:bodyPr/>
                    <a:lstStyle/>
                    <a:p>
                      <a:pPr marL="0" marR="0" lvl="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GB" sz="2400" u="none" strike="noStrike" cap="none" normalizeH="0" baseline="0" dirty="0">
                          <a:ln>
                            <a:noFill/>
                          </a:ln>
                          <a:effectLst/>
                        </a:rPr>
                        <a:t>Fresh state</a:t>
                      </a:r>
                      <a:endParaRPr kumimoji="0" lang="en-GB" sz="2400" b="0" i="0" u="none" strike="noStrike" cap="none" normalizeH="0" baseline="0" dirty="0">
                        <a:ln>
                          <a:noFill/>
                        </a:ln>
                        <a:solidFill>
                          <a:schemeClr val="tx1"/>
                        </a:solidFill>
                        <a:effectLst/>
                        <a:latin typeface="Arial" charset="0"/>
                      </a:endParaRPr>
                    </a:p>
                  </a:txBody>
                  <a:tcPr marL="84406" marR="84406" anchor="ctr" horzOverflow="overflow"/>
                </a:tc>
                <a:tc>
                  <a:txBody>
                    <a:bodyPr/>
                    <a:lstStyle/>
                    <a:p>
                      <a:pPr marL="0" marR="0" lvl="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GB" sz="2400" u="none" strike="noStrike" cap="none" normalizeH="0" baseline="0" dirty="0">
                          <a:ln>
                            <a:noFill/>
                          </a:ln>
                          <a:effectLst/>
                        </a:rPr>
                        <a:t>Hardened state</a:t>
                      </a:r>
                      <a:endParaRPr kumimoji="0" lang="en-GB" sz="2400" b="0" i="0" u="none" strike="noStrike" cap="none" normalizeH="0" baseline="0" dirty="0">
                        <a:ln>
                          <a:noFill/>
                        </a:ln>
                        <a:solidFill>
                          <a:schemeClr val="tx1"/>
                        </a:solidFill>
                        <a:effectLst/>
                        <a:latin typeface="Arial" charset="0"/>
                      </a:endParaRPr>
                    </a:p>
                  </a:txBody>
                  <a:tcPr marL="84406" marR="84406" anchor="ctr" horzOverflow="overflow"/>
                </a:tc>
                <a:extLst>
                  <a:ext uri="{0D108BD9-81ED-4DB2-BD59-A6C34878D82A}">
                    <a16:rowId xmlns:a16="http://schemas.microsoft.com/office/drawing/2014/main" val="10000"/>
                  </a:ext>
                </a:extLst>
              </a:tr>
              <a:tr h="3130550">
                <a:tc>
                  <a:txBody>
                    <a:bodyPr/>
                    <a:lstStyle/>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decrease water content</a:t>
                      </a:r>
                    </a:p>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increase workability</a:t>
                      </a:r>
                    </a:p>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reduce segregation</a:t>
                      </a:r>
                    </a:p>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reduce the rate of slump loss</a:t>
                      </a:r>
                    </a:p>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improve </a:t>
                      </a:r>
                      <a:r>
                        <a:rPr kumimoji="0" lang="en-GB" sz="2000" u="none" strike="noStrike" cap="none" normalizeH="0" baseline="0" dirty="0" err="1">
                          <a:ln>
                            <a:noFill/>
                          </a:ln>
                          <a:effectLst/>
                        </a:rPr>
                        <a:t>pumpability</a:t>
                      </a:r>
                      <a:endParaRPr kumimoji="0" lang="en-GB" sz="2000" u="none" strike="noStrike" cap="none" normalizeH="0" baseline="0" dirty="0">
                        <a:ln>
                          <a:noFill/>
                        </a:ln>
                        <a:effectLst/>
                      </a:endParaRPr>
                    </a:p>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improve </a:t>
                      </a:r>
                      <a:r>
                        <a:rPr kumimoji="0" lang="en-GB" sz="2000" u="none" strike="noStrike" cap="none" normalizeH="0" baseline="0" dirty="0" err="1">
                          <a:ln>
                            <a:noFill/>
                          </a:ln>
                          <a:effectLst/>
                        </a:rPr>
                        <a:t>placeability</a:t>
                      </a:r>
                      <a:r>
                        <a:rPr kumimoji="0" lang="en-GB" sz="2000" u="none" strike="noStrike" cap="none" normalizeH="0" baseline="0" dirty="0">
                          <a:ln>
                            <a:noFill/>
                          </a:ln>
                          <a:effectLst/>
                        </a:rPr>
                        <a:t> &amp; </a:t>
                      </a:r>
                      <a:r>
                        <a:rPr kumimoji="0" lang="en-GB" sz="2000" u="none" strike="noStrike" cap="none" normalizeH="0" baseline="0" dirty="0" err="1">
                          <a:ln>
                            <a:noFill/>
                          </a:ln>
                          <a:effectLst/>
                        </a:rPr>
                        <a:t>finishability</a:t>
                      </a:r>
                      <a:endParaRPr kumimoji="0" lang="en-GB" sz="2000" u="none" strike="noStrike" cap="none" normalizeH="0" baseline="0" dirty="0">
                        <a:ln>
                          <a:noFill/>
                        </a:ln>
                        <a:effectLst/>
                      </a:endParaRPr>
                    </a:p>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modify the rate of bleeding</a:t>
                      </a:r>
                    </a:p>
                    <a:p>
                      <a:pPr marL="274320" marR="0" lvl="1"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retard or accelerate setting time</a:t>
                      </a:r>
                      <a:endParaRPr kumimoji="0" lang="en-GB" sz="2000" b="0" i="0" u="none" strike="noStrike" cap="none" normalizeH="0" baseline="0" dirty="0">
                        <a:ln>
                          <a:noFill/>
                        </a:ln>
                        <a:solidFill>
                          <a:schemeClr val="tx1"/>
                        </a:solidFill>
                        <a:effectLst/>
                        <a:latin typeface="Arial" charset="0"/>
                      </a:endParaRPr>
                    </a:p>
                  </a:txBody>
                  <a:tcPr marL="182880" marR="182880" marT="91440" marB="91440" horzOverflow="overflow"/>
                </a:tc>
                <a:tc>
                  <a:txBody>
                    <a:bodyPr/>
                    <a:lstStyle/>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improve freeze / thaw  resistance</a:t>
                      </a:r>
                    </a:p>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improve impact &amp; abrasion resistance</a:t>
                      </a:r>
                    </a:p>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inhibit expansion due to ASR</a:t>
                      </a:r>
                    </a:p>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inhibit corrosion</a:t>
                      </a:r>
                    </a:p>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reduce shrinkage cracking</a:t>
                      </a:r>
                    </a:p>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reduce permeability</a:t>
                      </a:r>
                    </a:p>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produce </a:t>
                      </a:r>
                      <a:r>
                        <a:rPr kumimoji="0" lang="en-GB" sz="2000" u="none" strike="noStrike" cap="none" normalizeH="0" baseline="0" dirty="0" err="1">
                          <a:ln>
                            <a:noFill/>
                          </a:ln>
                          <a:effectLst/>
                        </a:rPr>
                        <a:t>colored</a:t>
                      </a:r>
                      <a:r>
                        <a:rPr kumimoji="0" lang="en-GB" sz="2000" u="none" strike="noStrike" cap="none" normalizeH="0" baseline="0" dirty="0">
                          <a:ln>
                            <a:noFill/>
                          </a:ln>
                          <a:effectLst/>
                        </a:rPr>
                        <a:t> concrete</a:t>
                      </a:r>
                    </a:p>
                    <a:p>
                      <a:pPr marL="274320" marR="0" lvl="0" indent="-274320" algn="l" defTabSz="914400" rtl="0" eaLnBrk="0" fontAlgn="base" latinLnBrk="0" hangingPunct="0">
                        <a:lnSpc>
                          <a:spcPct val="100000"/>
                        </a:lnSpc>
                        <a:spcBef>
                          <a:spcPct val="15000"/>
                        </a:spcBef>
                        <a:spcAft>
                          <a:spcPts val="0"/>
                        </a:spcAft>
                        <a:buClr>
                          <a:schemeClr val="accent1"/>
                        </a:buClr>
                        <a:buSzTx/>
                        <a:buFont typeface="Wingdings" pitchFamily="2" charset="2"/>
                        <a:buChar char="§"/>
                        <a:tabLst/>
                      </a:pPr>
                      <a:r>
                        <a:rPr kumimoji="0" lang="en-GB" sz="2000" u="none" strike="noStrike" cap="none" normalizeH="0" baseline="0" dirty="0">
                          <a:ln>
                            <a:noFill/>
                          </a:ln>
                          <a:effectLst/>
                        </a:rPr>
                        <a:t>produce cellular concrete</a:t>
                      </a:r>
                      <a:endParaRPr kumimoji="0" lang="en-GB" sz="2000" b="0" i="0" u="none" strike="noStrike" cap="none" normalizeH="0" baseline="0" dirty="0">
                        <a:ln>
                          <a:noFill/>
                        </a:ln>
                        <a:solidFill>
                          <a:schemeClr val="tx1"/>
                        </a:solidFill>
                        <a:effectLst/>
                        <a:latin typeface="Arial" charset="0"/>
                      </a:endParaRPr>
                    </a:p>
                  </a:txBody>
                  <a:tcPr marL="182880" marR="182880" marT="91440" marB="91440" horzOverflow="overflow"/>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2464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descr="PipeStack1"/>
          <p:cNvPicPr>
            <a:picLocks noGrp="1" noChangeAspect="1" noChangeArrowheads="1"/>
          </p:cNvPicPr>
          <p:nvPr>
            <p:ph idx="4294967295"/>
          </p:nvPr>
        </p:nvPicPr>
        <p:blipFill>
          <a:blip r:embed="rId3" cstate="print"/>
          <a:srcRect r="10274"/>
          <a:stretch>
            <a:fillRect/>
          </a:stretch>
        </p:blipFill>
        <p:spPr>
          <a:xfrm>
            <a:off x="2790825" y="1171575"/>
            <a:ext cx="6848475" cy="5136356"/>
          </a:xfrm>
        </p:spPr>
      </p:pic>
      <p:sp>
        <p:nvSpPr>
          <p:cNvPr id="129026" name="Rectangle 2"/>
          <p:cNvSpPr>
            <a:spLocks noGrp="1" noChangeArrowheads="1"/>
          </p:cNvSpPr>
          <p:nvPr>
            <p:ph type="title" idx="4294967295"/>
          </p:nvPr>
        </p:nvSpPr>
        <p:spPr>
          <a:xfrm>
            <a:off x="4560175" y="3130153"/>
            <a:ext cx="4421899" cy="609600"/>
          </a:xfrm>
        </p:spPr>
        <p:txBody>
          <a:bodyPr>
            <a:noAutofit/>
          </a:bodyPr>
          <a:lstStyle/>
          <a:p>
            <a:pPr algn="ctr" eaLnBrk="1" hangingPunct="1"/>
            <a:r>
              <a:rPr lang="en-US" sz="6000" b="1" dirty="0">
                <a:solidFill>
                  <a:schemeClr val="bg1"/>
                </a:solidFill>
              </a:rPr>
              <a:t>QUESTIONS?</a:t>
            </a:r>
          </a:p>
        </p:txBody>
      </p:sp>
    </p:spTree>
    <p:extLst>
      <p:ext uri="{BB962C8B-B14F-4D97-AF65-F5344CB8AC3E}">
        <p14:creationId xmlns:p14="http://schemas.microsoft.com/office/powerpoint/2010/main" val="18041491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074"/>
          <p:cNvSpPr>
            <a:spLocks noGrp="1" noChangeArrowheads="1"/>
          </p:cNvSpPr>
          <p:nvPr>
            <p:ph type="title"/>
          </p:nvPr>
        </p:nvSpPr>
        <p:spPr>
          <a:xfrm>
            <a:off x="2319338" y="951865"/>
            <a:ext cx="7162800" cy="1143000"/>
          </a:xfrm>
        </p:spPr>
        <p:txBody>
          <a:bodyPr>
            <a:normAutofit/>
          </a:bodyPr>
          <a:lstStyle/>
          <a:p>
            <a:pPr algn="ctr" eaLnBrk="1" hangingPunct="1"/>
            <a:r>
              <a:rPr lang="en-US" altLang="en-US" sz="3600" b="1" dirty="0">
                <a:solidFill>
                  <a:srgbClr val="0070C0"/>
                </a:solidFill>
                <a:latin typeface="Arial Black" panose="020B0A04020102020204" pitchFamily="34" charset="0"/>
              </a:rPr>
              <a:t>Air Void Systems</a:t>
            </a:r>
          </a:p>
        </p:txBody>
      </p:sp>
      <p:sp>
        <p:nvSpPr>
          <p:cNvPr id="70659" name="Rectangle 3075" descr="Rectangle: Click to edit Master text styles&#10;Second level&#10;Third level&#10;Fourth level&#10;Fifth level"/>
          <p:cNvSpPr>
            <a:spLocks noGrp="1" noChangeArrowheads="1"/>
          </p:cNvSpPr>
          <p:nvPr>
            <p:ph type="body" idx="1"/>
          </p:nvPr>
        </p:nvSpPr>
        <p:spPr>
          <a:xfrm>
            <a:off x="338137" y="2286953"/>
            <a:ext cx="6662737" cy="3962400"/>
          </a:xfrm>
        </p:spPr>
        <p:txBody>
          <a:bodyPr>
            <a:normAutofit fontScale="92500" lnSpcReduction="10000"/>
          </a:bodyPr>
          <a:lstStyle/>
          <a:p>
            <a:pPr marL="406400" indent="-406400">
              <a:lnSpc>
                <a:spcPct val="80000"/>
              </a:lnSpc>
            </a:pPr>
            <a:r>
              <a:rPr lang="en-US" altLang="en-US" dirty="0">
                <a:latin typeface="Arial" panose="020B0604020202020204" pitchFamily="34" charset="0"/>
                <a:cs typeface="Arial" panose="020B0604020202020204" pitchFamily="34" charset="0"/>
              </a:rPr>
              <a:t>Discovered in the 1930’s and is still considered one of the most significant improvements in concrete technology.</a:t>
            </a:r>
          </a:p>
          <a:p>
            <a:pPr marL="406400" indent="-406400">
              <a:lnSpc>
                <a:spcPct val="80000"/>
              </a:lnSpc>
              <a:buNone/>
            </a:pPr>
            <a:endParaRPr lang="en-US" altLang="en-US" dirty="0">
              <a:latin typeface="Arial" panose="020B0604020202020204" pitchFamily="34" charset="0"/>
              <a:cs typeface="Arial" panose="020B0604020202020204" pitchFamily="34" charset="0"/>
            </a:endParaRPr>
          </a:p>
          <a:p>
            <a:pPr marL="406400" indent="-406400">
              <a:lnSpc>
                <a:spcPct val="80000"/>
              </a:lnSpc>
            </a:pPr>
            <a:r>
              <a:rPr lang="en-US" altLang="en-US" dirty="0">
                <a:latin typeface="Arial" panose="020B0604020202020204" pitchFamily="34" charset="0"/>
                <a:cs typeface="Arial" panose="020B0604020202020204" pitchFamily="34" charset="0"/>
              </a:rPr>
              <a:t>Most standard specifications require that concrete be air entrained if exposed to freeze thaw cycles.</a:t>
            </a:r>
          </a:p>
          <a:p>
            <a:pPr marL="406400" indent="-406400">
              <a:lnSpc>
                <a:spcPct val="80000"/>
              </a:lnSpc>
              <a:buNone/>
            </a:pPr>
            <a:endParaRPr lang="en-US" altLang="en-US" dirty="0">
              <a:latin typeface="Arial" panose="020B0604020202020204" pitchFamily="34" charset="0"/>
              <a:cs typeface="Arial" panose="020B0604020202020204" pitchFamily="34" charset="0"/>
            </a:endParaRPr>
          </a:p>
          <a:p>
            <a:pPr marL="406400" indent="-406400">
              <a:lnSpc>
                <a:spcPct val="80000"/>
              </a:lnSpc>
            </a:pPr>
            <a:r>
              <a:rPr lang="en-US" altLang="en-US" dirty="0">
                <a:latin typeface="Arial" panose="020B0604020202020204" pitchFamily="34" charset="0"/>
                <a:cs typeface="Arial" panose="020B0604020202020204" pitchFamily="34" charset="0"/>
              </a:rPr>
              <a:t>Uses air entraining admixtures to create a network of small disconnected air voids distributed through out the concrete.</a:t>
            </a:r>
          </a:p>
        </p:txBody>
      </p:sp>
      <p:graphicFrame>
        <p:nvGraphicFramePr>
          <p:cNvPr id="4" name="Object 3">
            <a:extLst>
              <a:ext uri="{FF2B5EF4-FFF2-40B4-BE49-F238E27FC236}">
                <a16:creationId xmlns:a16="http://schemas.microsoft.com/office/drawing/2014/main" id="{5E72C901-6A65-441B-9864-422D547B980E}"/>
              </a:ext>
            </a:extLst>
          </p:cNvPr>
          <p:cNvGraphicFramePr>
            <a:graphicFrameLocks noChangeAspect="1"/>
          </p:cNvGraphicFramePr>
          <p:nvPr/>
        </p:nvGraphicFramePr>
        <p:xfrm>
          <a:off x="7696238" y="1858344"/>
          <a:ext cx="2538413" cy="2005091"/>
        </p:xfrm>
        <a:graphic>
          <a:graphicData uri="http://schemas.openxmlformats.org/presentationml/2006/ole">
            <mc:AlternateContent xmlns:mc="http://schemas.openxmlformats.org/markup-compatibility/2006">
              <mc:Choice xmlns:v="urn:schemas-microsoft-com:vml" Requires="v">
                <p:oleObj name="Photo Editor Photo" r:id="rId2" imgW="3019048" imgH="2257740" progId="MSPhotoEd.3">
                  <p:embed/>
                </p:oleObj>
              </mc:Choice>
              <mc:Fallback>
                <p:oleObj name="Photo Editor Photo" r:id="rId2" imgW="3019048" imgH="2257740" progId="MSPhotoEd.3">
                  <p:embed/>
                  <p:pic>
                    <p:nvPicPr>
                      <p:cNvPr id="4" name="Object 3">
                        <a:extLst>
                          <a:ext uri="{FF2B5EF4-FFF2-40B4-BE49-F238E27FC236}">
                            <a16:creationId xmlns:a16="http://schemas.microsoft.com/office/drawing/2014/main" id="{5E72C901-6A65-441B-9864-422D547B9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38" y="1858344"/>
                        <a:ext cx="2538413" cy="2005091"/>
                      </a:xfrm>
                      <a:prstGeom prst="rect">
                        <a:avLst/>
                      </a:prstGeom>
                      <a:noFill/>
                      <a:ln>
                        <a:noFill/>
                      </a:ln>
                      <a:effectLst/>
                    </p:spPr>
                  </p:pic>
                </p:oleObj>
              </mc:Fallback>
            </mc:AlternateContent>
          </a:graphicData>
        </a:graphic>
      </p:graphicFrame>
      <p:graphicFrame>
        <p:nvGraphicFramePr>
          <p:cNvPr id="6" name="Object 2">
            <a:extLst>
              <a:ext uri="{FF2B5EF4-FFF2-40B4-BE49-F238E27FC236}">
                <a16:creationId xmlns:a16="http://schemas.microsoft.com/office/drawing/2014/main" id="{F3CE17F2-9E6E-4E8A-89D4-477595B7A109}"/>
              </a:ext>
            </a:extLst>
          </p:cNvPr>
          <p:cNvGraphicFramePr>
            <a:graphicFrameLocks noChangeAspect="1"/>
          </p:cNvGraphicFramePr>
          <p:nvPr/>
        </p:nvGraphicFramePr>
        <p:xfrm>
          <a:off x="7696238" y="4268153"/>
          <a:ext cx="2538413" cy="1940560"/>
        </p:xfrm>
        <a:graphic>
          <a:graphicData uri="http://schemas.openxmlformats.org/presentationml/2006/ole">
            <mc:AlternateContent xmlns:mc="http://schemas.openxmlformats.org/markup-compatibility/2006">
              <mc:Choice xmlns:v="urn:schemas-microsoft-com:vml" Requires="v">
                <p:oleObj name="Photo Editor Photo" r:id="rId4" imgW="2991268" imgH="2285714" progId="MSPhotoEd.3">
                  <p:embed/>
                </p:oleObj>
              </mc:Choice>
              <mc:Fallback>
                <p:oleObj name="Photo Editor Photo" r:id="rId4" imgW="2991268" imgH="2285714" progId="MSPhotoEd.3">
                  <p:embed/>
                  <p:pic>
                    <p:nvPicPr>
                      <p:cNvPr id="6" name="Object 2">
                        <a:extLst>
                          <a:ext uri="{FF2B5EF4-FFF2-40B4-BE49-F238E27FC236}">
                            <a16:creationId xmlns:a16="http://schemas.microsoft.com/office/drawing/2014/main" id="{F3CE17F2-9E6E-4E8A-89D4-477595B7A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38" y="4268153"/>
                        <a:ext cx="2538413" cy="194056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05429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72707"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72708" name="Rectangle 4"/>
          <p:cNvSpPr>
            <a:spLocks noGrp="1" noChangeArrowheads="1"/>
          </p:cNvSpPr>
          <p:nvPr>
            <p:ph type="title"/>
          </p:nvPr>
        </p:nvSpPr>
        <p:spPr>
          <a:xfrm>
            <a:off x="2281957" y="947738"/>
            <a:ext cx="6891338" cy="1143001"/>
          </a:xfrm>
          <a:noFill/>
        </p:spPr>
        <p:txBody>
          <a:bodyPr vert="horz" lIns="90488" tIns="44450" rIns="90488" bIns="44450" rtlCol="0" anchor="ctr">
            <a:normAutofit/>
          </a:bodyPr>
          <a:lstStyle/>
          <a:p>
            <a:pPr algn="ctr" eaLnBrk="1" hangingPunct="1"/>
            <a:r>
              <a:rPr lang="en-US" altLang="en-US" sz="3600" b="1" dirty="0">
                <a:solidFill>
                  <a:srgbClr val="0070C0"/>
                </a:solidFill>
                <a:latin typeface="Arial Black" panose="020B0A04020102020204" pitchFamily="34" charset="0"/>
              </a:rPr>
              <a:t>Air Void Systems</a:t>
            </a:r>
          </a:p>
        </p:txBody>
      </p:sp>
      <p:sp>
        <p:nvSpPr>
          <p:cNvPr id="72709" name="Rectangle 9"/>
          <p:cNvSpPr>
            <a:spLocks noChangeArrowheads="1"/>
          </p:cNvSpPr>
          <p:nvPr/>
        </p:nvSpPr>
        <p:spPr bwMode="auto">
          <a:xfrm>
            <a:off x="981076" y="2661541"/>
            <a:ext cx="27609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3600" b="1" dirty="0">
                <a:solidFill>
                  <a:srgbClr val="0070C0"/>
                </a:solidFill>
                <a:latin typeface="Arial Black" panose="020B0A04020102020204" pitchFamily="34" charset="0"/>
              </a:rPr>
              <a:t>Standards</a:t>
            </a:r>
            <a:endParaRPr lang="en-US" altLang="en-US" sz="3600" dirty="0">
              <a:solidFill>
                <a:srgbClr val="0070C0"/>
              </a:solidFill>
              <a:latin typeface="Arial Black" panose="020B0A04020102020204" pitchFamily="34" charset="0"/>
            </a:endParaRPr>
          </a:p>
        </p:txBody>
      </p:sp>
      <p:sp>
        <p:nvSpPr>
          <p:cNvPr id="72710" name="Rectangle 10"/>
          <p:cNvSpPr>
            <a:spLocks noChangeArrowheads="1"/>
          </p:cNvSpPr>
          <p:nvPr/>
        </p:nvSpPr>
        <p:spPr bwMode="auto">
          <a:xfrm>
            <a:off x="1057275" y="3460968"/>
            <a:ext cx="5943600" cy="28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panose="020B0604020202020204" pitchFamily="34" charset="0"/>
              </a:defRPr>
            </a:lvl1pPr>
            <a:lvl2pPr marL="685800" indent="-22860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lnSpc>
                <a:spcPct val="90000"/>
              </a:lnSpc>
              <a:buSzPct val="44000"/>
            </a:pPr>
            <a:r>
              <a:rPr lang="en-US" altLang="en-US" sz="2800" dirty="0">
                <a:solidFill>
                  <a:schemeClr val="tx2"/>
                </a:solidFill>
              </a:rPr>
              <a:t>AASHTO</a:t>
            </a:r>
          </a:p>
          <a:p>
            <a:pPr lvl="1" eaLnBrk="1" hangingPunct="1">
              <a:lnSpc>
                <a:spcPct val="90000"/>
              </a:lnSpc>
              <a:buSzPct val="44000"/>
            </a:pPr>
            <a:r>
              <a:rPr lang="en-US" altLang="en-US" sz="2800" dirty="0"/>
              <a:t>M 154 Standard Specification</a:t>
            </a:r>
          </a:p>
          <a:p>
            <a:pPr lvl="1" eaLnBrk="1" hangingPunct="1">
              <a:lnSpc>
                <a:spcPct val="90000"/>
              </a:lnSpc>
              <a:buSzPct val="44000"/>
            </a:pPr>
            <a:endParaRPr lang="en-US" altLang="en-US" sz="2800" dirty="0"/>
          </a:p>
          <a:p>
            <a:pPr algn="l" eaLnBrk="1" hangingPunct="1">
              <a:lnSpc>
                <a:spcPct val="90000"/>
              </a:lnSpc>
              <a:buSzPct val="44000"/>
              <a:buFontTx/>
              <a:buNone/>
            </a:pPr>
            <a:r>
              <a:rPr lang="en-US" altLang="en-US" sz="2800" dirty="0">
                <a:solidFill>
                  <a:schemeClr val="tx2"/>
                </a:solidFill>
              </a:rPr>
              <a:t>ASTM</a:t>
            </a:r>
          </a:p>
          <a:p>
            <a:pPr lvl="1" algn="l" eaLnBrk="1" hangingPunct="1">
              <a:lnSpc>
                <a:spcPct val="90000"/>
              </a:lnSpc>
              <a:buSzPct val="44000"/>
              <a:buFontTx/>
              <a:buNone/>
            </a:pPr>
            <a:r>
              <a:rPr lang="en-US" altLang="en-US" sz="2800" dirty="0"/>
              <a:t>C 260 Standard Specification</a:t>
            </a:r>
          </a:p>
          <a:p>
            <a:pPr lvl="1" algn="l" eaLnBrk="1" hangingPunct="1">
              <a:lnSpc>
                <a:spcPct val="90000"/>
              </a:lnSpc>
              <a:buSzPct val="44000"/>
              <a:buFontTx/>
              <a:buNone/>
            </a:pPr>
            <a:r>
              <a:rPr lang="en-US" altLang="en-US" sz="2800" dirty="0"/>
              <a:t>C 233 Standard Test Methods</a:t>
            </a:r>
          </a:p>
          <a:p>
            <a:pPr algn="l" eaLnBrk="1" hangingPunct="1">
              <a:lnSpc>
                <a:spcPct val="90000"/>
              </a:lnSpc>
              <a:buSzPct val="44000"/>
              <a:buFontTx/>
              <a:buNone/>
            </a:pPr>
            <a:endParaRPr lang="en-US" altLang="en-US" sz="2800" dirty="0">
              <a:solidFill>
                <a:schemeClr val="tx2"/>
              </a:solidFill>
            </a:endParaRPr>
          </a:p>
        </p:txBody>
      </p:sp>
      <p:pic>
        <p:nvPicPr>
          <p:cNvPr id="7" name="Picture 2" descr="C:\Users\tgreene\Desktop\imagesCAHQANRM.jpg"/>
          <p:cNvPicPr>
            <a:picLocks noChangeAspect="1" noChangeArrowheads="1"/>
          </p:cNvPicPr>
          <p:nvPr/>
        </p:nvPicPr>
        <p:blipFill>
          <a:blip r:embed="rId3" cstate="print"/>
          <a:srcRect/>
          <a:stretch>
            <a:fillRect/>
          </a:stretch>
        </p:blipFill>
        <p:spPr bwMode="auto">
          <a:xfrm>
            <a:off x="7839076" y="4143376"/>
            <a:ext cx="2496989" cy="1971307"/>
          </a:xfrm>
          <a:prstGeom prst="rect">
            <a:avLst/>
          </a:prstGeom>
          <a:noFill/>
        </p:spPr>
      </p:pic>
      <p:pic>
        <p:nvPicPr>
          <p:cNvPr id="8" name="Picture 7" descr="imagesCAS2Q5U1.jpg"/>
          <p:cNvPicPr>
            <a:picLocks noChangeAspect="1"/>
          </p:cNvPicPr>
          <p:nvPr/>
        </p:nvPicPr>
        <p:blipFill>
          <a:blip r:embed="rId4" cstate="print"/>
          <a:stretch>
            <a:fillRect/>
          </a:stretch>
        </p:blipFill>
        <p:spPr>
          <a:xfrm>
            <a:off x="7543801" y="1922414"/>
            <a:ext cx="2484699" cy="1706880"/>
          </a:xfrm>
          <a:prstGeom prst="rect">
            <a:avLst/>
          </a:prstGeom>
        </p:spPr>
      </p:pic>
    </p:spTree>
    <p:extLst>
      <p:ext uri="{BB962C8B-B14F-4D97-AF65-F5344CB8AC3E}">
        <p14:creationId xmlns:p14="http://schemas.microsoft.com/office/powerpoint/2010/main" val="1491033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76803" name="Rectangle 3"/>
          <p:cNvSpPr>
            <a:spLocks noChangeArrowheads="1"/>
          </p:cNvSpPr>
          <p:nvPr/>
        </p:nvSpPr>
        <p:spPr bwMode="auto">
          <a:xfrm>
            <a:off x="47244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76804" name="Rectangle 4"/>
          <p:cNvSpPr>
            <a:spLocks noGrp="1" noChangeArrowheads="1"/>
          </p:cNvSpPr>
          <p:nvPr>
            <p:ph type="title"/>
          </p:nvPr>
        </p:nvSpPr>
        <p:spPr>
          <a:xfrm>
            <a:off x="2355057" y="930275"/>
            <a:ext cx="6891338" cy="1143001"/>
          </a:xfrm>
          <a:noFill/>
        </p:spPr>
        <p:txBody>
          <a:bodyPr vert="horz" lIns="90488" tIns="44450" rIns="90488" bIns="44450" rtlCol="0" anchor="ctr">
            <a:normAutofit/>
          </a:bodyPr>
          <a:lstStyle/>
          <a:p>
            <a:pPr algn="ctr" eaLnBrk="1" hangingPunct="1"/>
            <a:r>
              <a:rPr lang="en-US" altLang="en-US" sz="3600" b="1" dirty="0">
                <a:solidFill>
                  <a:srgbClr val="0070C0"/>
                </a:solidFill>
                <a:latin typeface="Arial Black" panose="020B0A04020102020204" pitchFamily="34" charset="0"/>
              </a:rPr>
              <a:t>Air Void Systems</a:t>
            </a:r>
          </a:p>
        </p:txBody>
      </p:sp>
      <p:sp>
        <p:nvSpPr>
          <p:cNvPr id="76805" name="Content Placeholder 6"/>
          <p:cNvSpPr>
            <a:spLocks noGrp="1"/>
          </p:cNvSpPr>
          <p:nvPr>
            <p:ph idx="1"/>
          </p:nvPr>
        </p:nvSpPr>
        <p:spPr>
          <a:xfrm>
            <a:off x="1040296" y="1793877"/>
            <a:ext cx="5353050" cy="4964113"/>
          </a:xfrm>
        </p:spPr>
        <p:txBody>
          <a:bodyPr>
            <a:normAutofit/>
          </a:bodyPr>
          <a:lstStyle/>
          <a:p>
            <a:pPr>
              <a:buFont typeface="Wingdings" panose="05000000000000000000" pitchFamily="2" charset="2"/>
              <a:buChar char="§"/>
            </a:pPr>
            <a:r>
              <a:rPr lang="en-US" altLang="en-US" sz="3000" dirty="0"/>
              <a:t>Absolutely necessary  for F/T durability </a:t>
            </a:r>
          </a:p>
          <a:p>
            <a:pPr>
              <a:buFont typeface="Wingdings" panose="05000000000000000000" pitchFamily="2" charset="2"/>
              <a:buChar char="§"/>
            </a:pPr>
            <a:r>
              <a:rPr lang="en-US" altLang="en-US" sz="3000" dirty="0"/>
              <a:t>Other benefits</a:t>
            </a:r>
          </a:p>
          <a:p>
            <a:pPr lvl="1">
              <a:buFont typeface="Wingdings" panose="05000000000000000000" pitchFamily="2" charset="2"/>
              <a:buChar char="§"/>
            </a:pPr>
            <a:r>
              <a:rPr lang="en-US" altLang="en-US" sz="3000" dirty="0"/>
              <a:t>improved workability</a:t>
            </a:r>
          </a:p>
          <a:p>
            <a:pPr lvl="1">
              <a:buFont typeface="Wingdings" panose="05000000000000000000" pitchFamily="2" charset="2"/>
              <a:buChar char="§"/>
            </a:pPr>
            <a:r>
              <a:rPr lang="en-US" altLang="en-US" sz="3000" dirty="0"/>
              <a:t>reduced segregation and bleeding</a:t>
            </a:r>
          </a:p>
          <a:p>
            <a:pPr lvl="1">
              <a:buFont typeface="Wingdings" panose="05000000000000000000" pitchFamily="2" charset="2"/>
              <a:buChar char="§"/>
            </a:pPr>
            <a:r>
              <a:rPr lang="en-US" altLang="en-US" sz="3000" dirty="0"/>
              <a:t>reduced permeability</a:t>
            </a:r>
          </a:p>
          <a:p>
            <a:pPr lvl="1">
              <a:buFont typeface="Wingdings" panose="05000000000000000000" pitchFamily="2" charset="2"/>
              <a:buChar char="§"/>
            </a:pPr>
            <a:r>
              <a:rPr lang="en-US" altLang="en-US" sz="3000" dirty="0"/>
              <a:t>improved finishing with harsh mixtures</a:t>
            </a:r>
          </a:p>
          <a:p>
            <a:pPr lvl="1">
              <a:buFont typeface="Wingdings" panose="05000000000000000000" pitchFamily="2" charset="2"/>
              <a:buChar char="§"/>
            </a:pPr>
            <a:r>
              <a:rPr lang="en-US" altLang="en-US" sz="3000" dirty="0"/>
              <a:t>Increased yield</a:t>
            </a:r>
          </a:p>
          <a:p>
            <a:endParaRPr lang="en-US" altLang="en-US" dirty="0"/>
          </a:p>
        </p:txBody>
      </p:sp>
      <p:pic>
        <p:nvPicPr>
          <p:cNvPr id="76806" name="Picture 7" descr="Concrete Scaling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0726" y="2320926"/>
            <a:ext cx="458628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114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descr="Rectangle: Click to edit Master text styles&#10;Second level&#10;Third level&#10;Fourth level&#10;Fifth level"/>
          <p:cNvSpPr>
            <a:spLocks noGrp="1" noChangeArrowheads="1"/>
          </p:cNvSpPr>
          <p:nvPr>
            <p:ph type="body" idx="1"/>
          </p:nvPr>
        </p:nvSpPr>
        <p:spPr>
          <a:xfrm>
            <a:off x="651284" y="3088639"/>
            <a:ext cx="4572000" cy="2971800"/>
          </a:xfrm>
        </p:spPr>
        <p:txBody>
          <a:bodyPr>
            <a:normAutofit lnSpcReduction="10000"/>
          </a:bodyPr>
          <a:lstStyle/>
          <a:p>
            <a:r>
              <a:rPr lang="en-US" altLang="en-US" dirty="0"/>
              <a:t> </a:t>
            </a:r>
            <a:r>
              <a:rPr lang="en-US" altLang="en-US" dirty="0">
                <a:latin typeface="Times New Roman" panose="02020603050405020304" pitchFamily="18" charset="0"/>
              </a:rPr>
              <a:t>Getting the right amount</a:t>
            </a:r>
          </a:p>
          <a:p>
            <a:r>
              <a:rPr lang="en-US" altLang="en-US" dirty="0">
                <a:latin typeface="Times New Roman" panose="02020603050405020304" pitchFamily="18" charset="0"/>
              </a:rPr>
              <a:t> Dealing with variability</a:t>
            </a:r>
          </a:p>
          <a:p>
            <a:pPr eaLnBrk="1" hangingPunct="1"/>
            <a:r>
              <a:rPr lang="en-US" altLang="en-US" dirty="0">
                <a:latin typeface="Times New Roman" panose="02020603050405020304" pitchFamily="18" charset="0"/>
              </a:rPr>
              <a:t> Reduced strength </a:t>
            </a:r>
          </a:p>
          <a:p>
            <a:pPr eaLnBrk="1" hangingPunct="1"/>
            <a:r>
              <a:rPr lang="en-US" altLang="en-US" dirty="0">
                <a:latin typeface="Times New Roman" panose="02020603050405020304" pitchFamily="18" charset="0"/>
              </a:rPr>
              <a:t> “Sticky” mixtures</a:t>
            </a:r>
          </a:p>
          <a:p>
            <a:pPr eaLnBrk="1" hangingPunct="1"/>
            <a:r>
              <a:rPr lang="en-US" altLang="en-US" dirty="0">
                <a:latin typeface="Times New Roman" panose="02020603050405020304" pitchFamily="18" charset="0"/>
              </a:rPr>
              <a:t> Lower abrasion resistance</a:t>
            </a:r>
          </a:p>
          <a:p>
            <a:pPr eaLnBrk="1" hangingPunct="1"/>
            <a:r>
              <a:rPr lang="en-US" altLang="en-US" dirty="0">
                <a:latin typeface="Times New Roman" panose="02020603050405020304" pitchFamily="18" charset="0"/>
              </a:rPr>
              <a:t> Reduces bleeding time</a:t>
            </a:r>
          </a:p>
          <a:p>
            <a:pPr marL="0" indent="0">
              <a:buNone/>
            </a:pPr>
            <a:endParaRPr lang="en-US" altLang="en-US" dirty="0">
              <a:latin typeface="Times New Roman" panose="02020603050405020304" pitchFamily="18" charset="0"/>
            </a:endParaRPr>
          </a:p>
        </p:txBody>
      </p:sp>
      <p:sp>
        <p:nvSpPr>
          <p:cNvPr id="3" name="Rectangle 2"/>
          <p:cNvSpPr/>
          <p:nvPr/>
        </p:nvSpPr>
        <p:spPr>
          <a:xfrm>
            <a:off x="796515" y="2303381"/>
            <a:ext cx="2974789" cy="707886"/>
          </a:xfrm>
          <a:prstGeom prst="rect">
            <a:avLst/>
          </a:prstGeom>
        </p:spPr>
        <p:txBody>
          <a:bodyPr wrap="none">
            <a:spAutoFit/>
          </a:bodyPr>
          <a:lstStyle/>
          <a:p>
            <a:r>
              <a:rPr lang="en-US" sz="4000" b="1" dirty="0">
                <a:solidFill>
                  <a:schemeClr val="accent5">
                    <a:lumMod val="75000"/>
                  </a:schemeClr>
                </a:solidFill>
              </a:rPr>
              <a:t>Challenges….</a:t>
            </a:r>
          </a:p>
        </p:txBody>
      </p:sp>
      <p:sp>
        <p:nvSpPr>
          <p:cNvPr id="7" name="TextBox 6">
            <a:extLst>
              <a:ext uri="{FF2B5EF4-FFF2-40B4-BE49-F238E27FC236}">
                <a16:creationId xmlns:a16="http://schemas.microsoft.com/office/drawing/2014/main" id="{D10B9341-1A75-4FA7-9C02-E4D7715E47C7}"/>
              </a:ext>
            </a:extLst>
          </p:cNvPr>
          <p:cNvSpPr txBox="1"/>
          <p:nvPr/>
        </p:nvSpPr>
        <p:spPr>
          <a:xfrm>
            <a:off x="2642876" y="1199158"/>
            <a:ext cx="6100762" cy="646331"/>
          </a:xfrm>
          <a:prstGeom prst="rect">
            <a:avLst/>
          </a:prstGeom>
          <a:noFill/>
        </p:spPr>
        <p:txBody>
          <a:bodyPr wrap="square">
            <a:spAutoFit/>
          </a:bodyPr>
          <a:lstStyle/>
          <a:p>
            <a:r>
              <a:rPr lang="en-US" altLang="en-US" sz="3600" b="1" dirty="0">
                <a:solidFill>
                  <a:srgbClr val="0070C0"/>
                </a:solidFill>
                <a:latin typeface="Arial Black" panose="020B0A04020102020204" pitchFamily="34" charset="0"/>
              </a:rPr>
              <a:t>Air Void Systems</a:t>
            </a:r>
            <a:endParaRPr lang="en-US" sz="3600" dirty="0"/>
          </a:p>
        </p:txBody>
      </p:sp>
      <p:pic>
        <p:nvPicPr>
          <p:cNvPr id="9222" name="Picture 6" descr="ASTM C231: Testing Air Content of Concrete With a Type B Pressure Meter -  Owlcation">
            <a:extLst>
              <a:ext uri="{FF2B5EF4-FFF2-40B4-BE49-F238E27FC236}">
                <a16:creationId xmlns:a16="http://schemas.microsoft.com/office/drawing/2014/main" id="{64D25F0E-404C-4C2D-83E0-6BF172669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303381"/>
            <a:ext cx="6334125" cy="356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252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3608242" y="879414"/>
            <a:ext cx="8915400" cy="1143000"/>
          </a:xfrm>
        </p:spPr>
        <p:txBody>
          <a:bodyPr>
            <a:normAutofit/>
          </a:bodyPr>
          <a:lstStyle/>
          <a:p>
            <a:pPr eaLnBrk="1" hangingPunct="1">
              <a:defRPr/>
            </a:pPr>
            <a:r>
              <a:rPr lang="en-US" sz="3600" b="1" dirty="0">
                <a:solidFill>
                  <a:srgbClr val="0070C0"/>
                </a:solidFill>
                <a:latin typeface="Arial Black" panose="020B0A04020102020204" pitchFamily="34" charset="0"/>
              </a:rPr>
              <a:t>Air Void Systems</a:t>
            </a:r>
          </a:p>
        </p:txBody>
      </p:sp>
      <p:sp>
        <p:nvSpPr>
          <p:cNvPr id="68611" name="Rectangle 3" descr="Rectangle: Click to edit Master text styles&#10;Second level&#10;Third level&#10;Fourth level&#10;Fifth level"/>
          <p:cNvSpPr>
            <a:spLocks noGrp="1" noChangeArrowheads="1"/>
          </p:cNvSpPr>
          <p:nvPr>
            <p:ph type="body" idx="1"/>
          </p:nvPr>
        </p:nvSpPr>
        <p:spPr>
          <a:xfrm>
            <a:off x="355888" y="2288252"/>
            <a:ext cx="7420232" cy="4242248"/>
          </a:xfrm>
        </p:spPr>
        <p:txBody>
          <a:bodyPr>
            <a:normAutofit fontScale="40000" lnSpcReduction="20000"/>
          </a:bodyPr>
          <a:lstStyle/>
          <a:p>
            <a:r>
              <a:rPr lang="en-US" altLang="en-US" dirty="0"/>
              <a:t>  </a:t>
            </a:r>
            <a:r>
              <a:rPr lang="en-US" altLang="en-US" sz="6000" dirty="0"/>
              <a:t>Amount &amp; Type of OPC</a:t>
            </a:r>
          </a:p>
          <a:p>
            <a:pPr eaLnBrk="1" hangingPunct="1"/>
            <a:r>
              <a:rPr lang="en-US" altLang="en-US" sz="6000" dirty="0"/>
              <a:t> Amount &amp; Type of SCM</a:t>
            </a:r>
          </a:p>
          <a:p>
            <a:pPr eaLnBrk="1" hangingPunct="1"/>
            <a:r>
              <a:rPr lang="en-US" altLang="en-US" sz="6000" dirty="0"/>
              <a:t> Aggregates</a:t>
            </a:r>
          </a:p>
          <a:p>
            <a:pPr eaLnBrk="1" hangingPunct="1"/>
            <a:r>
              <a:rPr lang="en-US" altLang="en-US" sz="6000" dirty="0"/>
              <a:t> Water Content</a:t>
            </a:r>
          </a:p>
          <a:p>
            <a:pPr eaLnBrk="1" hangingPunct="1"/>
            <a:r>
              <a:rPr lang="en-US" altLang="en-US" sz="6000" dirty="0"/>
              <a:t> Concrete &amp; Ambient Temperature</a:t>
            </a:r>
          </a:p>
          <a:p>
            <a:pPr eaLnBrk="1" hangingPunct="1"/>
            <a:r>
              <a:rPr lang="en-US" altLang="en-US" sz="6000" dirty="0"/>
              <a:t> Other Admixtures</a:t>
            </a:r>
          </a:p>
          <a:p>
            <a:pPr eaLnBrk="1" hangingPunct="1"/>
            <a:r>
              <a:rPr lang="en-US" altLang="en-US" sz="6000" dirty="0"/>
              <a:t> Mixing Variation</a:t>
            </a:r>
          </a:p>
          <a:p>
            <a:pPr eaLnBrk="1" hangingPunct="1"/>
            <a:r>
              <a:rPr lang="en-US" altLang="en-US" sz="6000" dirty="0"/>
              <a:t> Placing procedure</a:t>
            </a:r>
          </a:p>
          <a:p>
            <a:pPr eaLnBrk="1" hangingPunct="1"/>
            <a:r>
              <a:rPr lang="en-US" altLang="en-US" sz="6000" dirty="0"/>
              <a:t> Consolidation process…</a:t>
            </a:r>
          </a:p>
          <a:p>
            <a:pPr eaLnBrk="1" hangingPunct="1"/>
            <a:endParaRPr lang="en-US" altLang="en-US" sz="6000" dirty="0"/>
          </a:p>
          <a:p>
            <a:pPr marL="0" indent="0" algn="ctr">
              <a:buNone/>
            </a:pPr>
            <a:r>
              <a:rPr lang="en-US" altLang="en-US" sz="6000" dirty="0"/>
              <a:t> …</a:t>
            </a:r>
            <a:r>
              <a:rPr lang="en-US" altLang="en-US" sz="6000" i="1" dirty="0">
                <a:solidFill>
                  <a:srgbClr val="FF0000"/>
                </a:solidFill>
              </a:rPr>
              <a:t>and so on, and so on…</a:t>
            </a:r>
          </a:p>
          <a:p>
            <a:pPr eaLnBrk="1" hangingPunct="1"/>
            <a:endParaRPr lang="en-US" altLang="en-US" dirty="0">
              <a:latin typeface="Times New Roman" panose="02020603050405020304" pitchFamily="18" charset="0"/>
            </a:endParaRPr>
          </a:p>
          <a:p>
            <a:pPr eaLnBrk="1" hangingPunct="1"/>
            <a:endParaRPr lang="en-US" altLang="en-US" dirty="0">
              <a:latin typeface="Times New Roman" panose="02020603050405020304" pitchFamily="18" charset="0"/>
            </a:endParaRPr>
          </a:p>
        </p:txBody>
      </p:sp>
      <p:sp>
        <p:nvSpPr>
          <p:cNvPr id="2" name="TextBox 1"/>
          <p:cNvSpPr txBox="1"/>
          <p:nvPr/>
        </p:nvSpPr>
        <p:spPr>
          <a:xfrm>
            <a:off x="355888" y="1730027"/>
            <a:ext cx="6504709" cy="584775"/>
          </a:xfrm>
          <a:prstGeom prst="rect">
            <a:avLst/>
          </a:prstGeom>
          <a:noFill/>
        </p:spPr>
        <p:txBody>
          <a:bodyPr wrap="square" rtlCol="0">
            <a:spAutoFit/>
          </a:bodyPr>
          <a:lstStyle/>
          <a:p>
            <a:r>
              <a:rPr lang="en-US" sz="3200" dirty="0">
                <a:solidFill>
                  <a:schemeClr val="accent5">
                    <a:lumMod val="75000"/>
                  </a:schemeClr>
                </a:solidFill>
              </a:rPr>
              <a:t>What impacts the Air Void System</a:t>
            </a:r>
          </a:p>
        </p:txBody>
      </p:sp>
      <p:pic>
        <p:nvPicPr>
          <p:cNvPr id="3" name="Content Placeholder 2">
            <a:extLst>
              <a:ext uri="{FF2B5EF4-FFF2-40B4-BE49-F238E27FC236}">
                <a16:creationId xmlns:a16="http://schemas.microsoft.com/office/drawing/2014/main" id="{64737925-B3D0-7195-5DB6-BD1E5E114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618922" y="2348003"/>
            <a:ext cx="6103588" cy="3630583"/>
          </a:xfrm>
          <a:prstGeom prst="rect">
            <a:avLst/>
          </a:prstGeom>
        </p:spPr>
      </p:pic>
    </p:spTree>
    <p:extLst>
      <p:ext uri="{BB962C8B-B14F-4D97-AF65-F5344CB8AC3E}">
        <p14:creationId xmlns:p14="http://schemas.microsoft.com/office/powerpoint/2010/main" val="1319192356"/>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FC71B04-79CA-8A46-858A-F2B0935DB20C}" vid="{FE48FCD7-7231-A24C-8F32-47A10406FCD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FC71B04-79CA-8A46-858A-F2B0935DB20C}" vid="{04983C4C-F1CB-844D-969A-5CCBBE24EF74}"/>
    </a:ext>
  </a:extLst>
</a:theme>
</file>

<file path=ppt/theme/theme3.xml><?xml version="1.0" encoding="utf-8"?>
<a:theme xmlns:a="http://schemas.openxmlformats.org/drawingml/2006/main" name="1_Office Theme">
  <a:themeElements>
    <a:clrScheme name="ACPA">
      <a:dk1>
        <a:srgbClr val="0C0C0C"/>
      </a:dk1>
      <a:lt1>
        <a:sysClr val="window" lastClr="FFFFFF"/>
      </a:lt1>
      <a:dk2>
        <a:srgbClr val="142B4F"/>
      </a:dk2>
      <a:lt2>
        <a:srgbClr val="E7E6E6"/>
      </a:lt2>
      <a:accent1>
        <a:srgbClr val="CF7046"/>
      </a:accent1>
      <a:accent2>
        <a:srgbClr val="857667"/>
      </a:accent2>
      <a:accent3>
        <a:srgbClr val="676767"/>
      </a:accent3>
      <a:accent4>
        <a:srgbClr val="142B4F"/>
      </a:accent4>
      <a:accent5>
        <a:srgbClr val="CDE6F5"/>
      </a:accent5>
      <a:accent6>
        <a:srgbClr val="F7F3E3"/>
      </a:accent6>
      <a:hlink>
        <a:srgbClr val="CF7046"/>
      </a:hlink>
      <a:folHlink>
        <a:srgbClr val="857667"/>
      </a:folHlink>
    </a:clrScheme>
    <a:fontScheme name="ACPip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ACPA2017_WS</Template>
  <TotalTime>68</TotalTime>
  <Words>2580</Words>
  <Application>Microsoft Office PowerPoint</Application>
  <PresentationFormat>Widescreen</PresentationFormat>
  <Paragraphs>406</Paragraphs>
  <Slides>42</Slides>
  <Notes>30</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2</vt:i4>
      </vt:variant>
      <vt:variant>
        <vt:lpstr>Slide Titles</vt:lpstr>
      </vt:variant>
      <vt:variant>
        <vt:i4>42</vt:i4>
      </vt:variant>
    </vt:vector>
  </HeadingPairs>
  <TitlesOfParts>
    <vt:vector size="58" baseType="lpstr">
      <vt:lpstr>Arial</vt:lpstr>
      <vt:lpstr>Arial Black</vt:lpstr>
      <vt:lpstr>Calibri</vt:lpstr>
      <vt:lpstr>Calibri Light</vt:lpstr>
      <vt:lpstr>CommonBullets</vt:lpstr>
      <vt:lpstr>Futura Condensed Medium</vt:lpstr>
      <vt:lpstr>Montserrat</vt:lpstr>
      <vt:lpstr>Montserrat SemiBold</vt:lpstr>
      <vt:lpstr>Stencil</vt:lpstr>
      <vt:lpstr>Times New Roman</vt:lpstr>
      <vt:lpstr>Wingdings</vt:lpstr>
      <vt:lpstr>Office Theme</vt:lpstr>
      <vt:lpstr>Custom Design</vt:lpstr>
      <vt:lpstr>1_Office Theme</vt:lpstr>
      <vt:lpstr>Photo Editor Photo</vt:lpstr>
      <vt:lpstr>Worksheet</vt:lpstr>
      <vt:lpstr>Chemical Admixtures for Concrete </vt:lpstr>
      <vt:lpstr>Agenda</vt:lpstr>
      <vt:lpstr>Admixtures for Concrete</vt:lpstr>
      <vt:lpstr>Admixtures What Are They?</vt:lpstr>
      <vt:lpstr>Air Void Systems</vt:lpstr>
      <vt:lpstr>Air Void Systems</vt:lpstr>
      <vt:lpstr>Air Void Systems</vt:lpstr>
      <vt:lpstr>PowerPoint Presentation</vt:lpstr>
      <vt:lpstr>Air Void Systems</vt:lpstr>
      <vt:lpstr>Water Reducers and High Range Water Reducers</vt:lpstr>
      <vt:lpstr>ASTM C 494 / AASHTO M 194*</vt:lpstr>
      <vt:lpstr>Water Reducing Admixtures: What Are They?</vt:lpstr>
      <vt:lpstr>Water Reducing Admixtures</vt:lpstr>
      <vt:lpstr>Water Reducing Admixtures</vt:lpstr>
      <vt:lpstr>Dispersant Mechanisms</vt:lpstr>
      <vt:lpstr>Dispersant Mechanisms</vt:lpstr>
      <vt:lpstr>Dispersant Mechanisms</vt:lpstr>
      <vt:lpstr>PC Structure and Application</vt:lpstr>
      <vt:lpstr>Water Reducing Admixtures</vt:lpstr>
      <vt:lpstr>Effects of HRWR on Properties of Fresh Concrete</vt:lpstr>
      <vt:lpstr>Effects of HRWR on Properties of Hardened Concrete</vt:lpstr>
      <vt:lpstr>Set Retarding Admixtures</vt:lpstr>
      <vt:lpstr>Why Use Set Retarding Admixtures?</vt:lpstr>
      <vt:lpstr>Set Retarding and/or Hydration Stabilizing Admixtures</vt:lpstr>
      <vt:lpstr>Set Accelerating Admixtures</vt:lpstr>
      <vt:lpstr>Accelerators</vt:lpstr>
      <vt:lpstr>Accelerators</vt:lpstr>
      <vt:lpstr>Accelerators</vt:lpstr>
      <vt:lpstr>Calcium Chloride</vt:lpstr>
      <vt:lpstr>Non-Chloride Accelerators (NCA)</vt:lpstr>
      <vt:lpstr>Strength Enhancing Admixtures</vt:lpstr>
      <vt:lpstr>PowerPoint Presentation</vt:lpstr>
      <vt:lpstr>Enviromix SE</vt:lpstr>
      <vt:lpstr>Corrosion Inhibitors</vt:lpstr>
      <vt:lpstr>Corrosion Inhibitors</vt:lpstr>
      <vt:lpstr>Corrosion Inhibitors</vt:lpstr>
      <vt:lpstr>Lubricants and Surfactants</vt:lpstr>
      <vt:lpstr>Lubricants &amp; Surfactants (Drycast)</vt:lpstr>
      <vt:lpstr>PowerPoint Presentation</vt:lpstr>
      <vt:lpstr>Current Admixture Standards</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Clevenger;EMANSKY</dc:creator>
  <cp:lastModifiedBy>Rich Brewster</cp:lastModifiedBy>
  <cp:revision>62</cp:revision>
  <dcterms:created xsi:type="dcterms:W3CDTF">2017-11-01T14:12:37Z</dcterms:created>
  <dcterms:modified xsi:type="dcterms:W3CDTF">2024-01-04T21:31:20Z</dcterms:modified>
</cp:coreProperties>
</file>